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 id="2147483670" r:id="rId2"/>
  </p:sldMasterIdLst>
  <p:notesMasterIdLst>
    <p:notesMasterId r:id="rId41"/>
  </p:notesMasterIdLst>
  <p:sldIdLst>
    <p:sldId id="256" r:id="rId3"/>
    <p:sldId id="258" r:id="rId4"/>
    <p:sldId id="257" r:id="rId5"/>
    <p:sldId id="259" r:id="rId6"/>
    <p:sldId id="260" r:id="rId7"/>
    <p:sldId id="261" r:id="rId8"/>
    <p:sldId id="262" r:id="rId9"/>
    <p:sldId id="263" r:id="rId10"/>
    <p:sldId id="290" r:id="rId11"/>
    <p:sldId id="291" r:id="rId12"/>
    <p:sldId id="292" r:id="rId13"/>
    <p:sldId id="293" r:id="rId14"/>
    <p:sldId id="294"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9" r:id="rId30"/>
    <p:sldId id="280" r:id="rId31"/>
    <p:sldId id="281" r:id="rId32"/>
    <p:sldId id="282" r:id="rId33"/>
    <p:sldId id="283" r:id="rId34"/>
    <p:sldId id="284" r:id="rId35"/>
    <p:sldId id="285" r:id="rId36"/>
    <p:sldId id="286" r:id="rId37"/>
    <p:sldId id="287" r:id="rId38"/>
    <p:sldId id="288" r:id="rId39"/>
    <p:sldId id="289"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1C363B-013A-4D93-8950-9CFBA96DB4E5}" v="922" dt="2022-06-13T17:37:39.429"/>
  </p1510:revLst>
</p1510:revInfo>
</file>

<file path=ppt/tableStyles.xml><?xml version="1.0" encoding="utf-8"?>
<a:tblStyleLst xmlns:a="http://schemas.openxmlformats.org/drawingml/2006/main" def="{D49674B1-8F26-491A-872F-C00227D6FBBD}">
  <a:tblStyle styleId="{D49674B1-8F26-491A-872F-C00227D6FB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ài Minh Phí" userId="6aed78f516f762d5" providerId="LiveId" clId="{261C363B-013A-4D93-8950-9CFBA96DB4E5}"/>
    <pc:docChg chg="undo redo custSel addSld delSld modSld sldOrd">
      <pc:chgData name="Tài Minh Phí" userId="6aed78f516f762d5" providerId="LiveId" clId="{261C363B-013A-4D93-8950-9CFBA96DB4E5}" dt="2022-06-13T17:37:39.429" v="5269" actId="20577"/>
      <pc:docMkLst>
        <pc:docMk/>
      </pc:docMkLst>
      <pc:sldChg chg="modSp mod modAnim">
        <pc:chgData name="Tài Minh Phí" userId="6aed78f516f762d5" providerId="LiveId" clId="{261C363B-013A-4D93-8950-9CFBA96DB4E5}" dt="2022-06-13T09:44:49.201" v="945"/>
        <pc:sldMkLst>
          <pc:docMk/>
          <pc:sldMk cId="0" sldId="256"/>
        </pc:sldMkLst>
        <pc:spChg chg="mod">
          <ac:chgData name="Tài Minh Phí" userId="6aed78f516f762d5" providerId="LiveId" clId="{261C363B-013A-4D93-8950-9CFBA96DB4E5}" dt="2022-06-13T08:55:57.328" v="62" actId="255"/>
          <ac:spMkLst>
            <pc:docMk/>
            <pc:sldMk cId="0" sldId="256"/>
            <ac:spMk id="102" creationId="{00000000-0000-0000-0000-000000000000}"/>
          </ac:spMkLst>
        </pc:spChg>
        <pc:spChg chg="mod">
          <ac:chgData name="Tài Minh Phí" userId="6aed78f516f762d5" providerId="LiveId" clId="{261C363B-013A-4D93-8950-9CFBA96DB4E5}" dt="2022-06-13T08:56:25.083" v="144" actId="20577"/>
          <ac:spMkLst>
            <pc:docMk/>
            <pc:sldMk cId="0" sldId="256"/>
            <ac:spMk id="103" creationId="{00000000-0000-0000-0000-000000000000}"/>
          </ac:spMkLst>
        </pc:spChg>
      </pc:sldChg>
      <pc:sldChg chg="addSp modSp mod ord modAnim">
        <pc:chgData name="Tài Minh Phí" userId="6aed78f516f762d5" providerId="LiveId" clId="{261C363B-013A-4D93-8950-9CFBA96DB4E5}" dt="2022-06-13T11:05:50.989" v="2080"/>
        <pc:sldMkLst>
          <pc:docMk/>
          <pc:sldMk cId="0" sldId="257"/>
        </pc:sldMkLst>
        <pc:spChg chg="add mod">
          <ac:chgData name="Tài Minh Phí" userId="6aed78f516f762d5" providerId="LiveId" clId="{261C363B-013A-4D93-8950-9CFBA96DB4E5}" dt="2022-06-13T09:45:58.191" v="956" actId="1076"/>
          <ac:spMkLst>
            <pc:docMk/>
            <pc:sldMk cId="0" sldId="257"/>
            <ac:spMk id="2" creationId="{88CD6846-B97C-FDD9-0CFD-F75EF386A585}"/>
          </ac:spMkLst>
        </pc:spChg>
        <pc:spChg chg="add mod">
          <ac:chgData name="Tài Minh Phí" userId="6aed78f516f762d5" providerId="LiveId" clId="{261C363B-013A-4D93-8950-9CFBA96DB4E5}" dt="2022-06-13T09:52:19.198" v="1099" actId="1076"/>
          <ac:spMkLst>
            <pc:docMk/>
            <pc:sldMk cId="0" sldId="257"/>
            <ac:spMk id="3" creationId="{0B2DC739-D231-33F6-20B0-D84955643D93}"/>
          </ac:spMkLst>
        </pc:spChg>
        <pc:spChg chg="add mod">
          <ac:chgData name="Tài Minh Phí" userId="6aed78f516f762d5" providerId="LiveId" clId="{261C363B-013A-4D93-8950-9CFBA96DB4E5}" dt="2022-06-13T09:52:14.100" v="1098" actId="1076"/>
          <ac:spMkLst>
            <pc:docMk/>
            <pc:sldMk cId="0" sldId="257"/>
            <ac:spMk id="6" creationId="{D4A44F80-1821-1203-3D9A-990017B67C12}"/>
          </ac:spMkLst>
        </pc:spChg>
        <pc:spChg chg="add mod ord">
          <ac:chgData name="Tài Minh Phí" userId="6aed78f516f762d5" providerId="LiveId" clId="{261C363B-013A-4D93-8950-9CFBA96DB4E5}" dt="2022-06-13T09:52:37.811" v="1102" actId="166"/>
          <ac:spMkLst>
            <pc:docMk/>
            <pc:sldMk cId="0" sldId="257"/>
            <ac:spMk id="7" creationId="{6B3EBC73-2245-9814-F790-791A26F5D107}"/>
          </ac:spMkLst>
        </pc:spChg>
        <pc:spChg chg="add mod">
          <ac:chgData name="Tài Minh Phí" userId="6aed78f516f762d5" providerId="LiveId" clId="{261C363B-013A-4D93-8950-9CFBA96DB4E5}" dt="2022-06-13T09:52:42.947" v="1103" actId="1076"/>
          <ac:spMkLst>
            <pc:docMk/>
            <pc:sldMk cId="0" sldId="257"/>
            <ac:spMk id="8" creationId="{E3550012-4D70-B515-4038-2BE3B7522C51}"/>
          </ac:spMkLst>
        </pc:spChg>
        <pc:spChg chg="mod">
          <ac:chgData name="Tài Minh Phí" userId="6aed78f516f762d5" providerId="LiveId" clId="{261C363B-013A-4D93-8950-9CFBA96DB4E5}" dt="2022-06-13T08:56:46.575" v="160" actId="20577"/>
          <ac:spMkLst>
            <pc:docMk/>
            <pc:sldMk cId="0" sldId="257"/>
            <ac:spMk id="109" creationId="{00000000-0000-0000-0000-000000000000}"/>
          </ac:spMkLst>
        </pc:spChg>
        <pc:spChg chg="mod">
          <ac:chgData name="Tài Minh Phí" userId="6aed78f516f762d5" providerId="LiveId" clId="{261C363B-013A-4D93-8950-9CFBA96DB4E5}" dt="2022-06-13T08:57:57.841" v="297" actId="20577"/>
          <ac:spMkLst>
            <pc:docMk/>
            <pc:sldMk cId="0" sldId="257"/>
            <ac:spMk id="110" creationId="{00000000-0000-0000-0000-000000000000}"/>
          </ac:spMkLst>
        </pc:spChg>
      </pc:sldChg>
      <pc:sldChg chg="addSp delSp modSp mod ord modTransition modAnim">
        <pc:chgData name="Tài Minh Phí" userId="6aed78f516f762d5" providerId="LiveId" clId="{261C363B-013A-4D93-8950-9CFBA96DB4E5}" dt="2022-06-13T17:24:22.978" v="5238"/>
        <pc:sldMkLst>
          <pc:docMk/>
          <pc:sldMk cId="0" sldId="258"/>
        </pc:sldMkLst>
        <pc:spChg chg="add del">
          <ac:chgData name="Tài Minh Phí" userId="6aed78f516f762d5" providerId="LiveId" clId="{261C363B-013A-4D93-8950-9CFBA96DB4E5}" dt="2022-06-13T10:13:06.488" v="1105" actId="11529"/>
          <ac:spMkLst>
            <pc:docMk/>
            <pc:sldMk cId="0" sldId="258"/>
            <ac:spMk id="2" creationId="{170956AF-67EF-4183-52B1-6F8ADC16ECDD}"/>
          </ac:spMkLst>
        </pc:spChg>
        <pc:spChg chg="add del mod">
          <ac:chgData name="Tài Minh Phí" userId="6aed78f516f762d5" providerId="LiveId" clId="{261C363B-013A-4D93-8950-9CFBA96DB4E5}" dt="2022-06-13T09:16:28.904" v="862" actId="478"/>
          <ac:spMkLst>
            <pc:docMk/>
            <pc:sldMk cId="0" sldId="258"/>
            <ac:spMk id="2" creationId="{71FDCF95-ECDE-6DFE-03D3-E0E476A32ADC}"/>
          </ac:spMkLst>
        </pc:spChg>
        <pc:spChg chg="add mod ord">
          <ac:chgData name="Tài Minh Phí" userId="6aed78f516f762d5" providerId="LiveId" clId="{261C363B-013A-4D93-8950-9CFBA96DB4E5}" dt="2022-06-13T10:30:59.154" v="1446" actId="166"/>
          <ac:spMkLst>
            <pc:docMk/>
            <pc:sldMk cId="0" sldId="258"/>
            <ac:spMk id="3" creationId="{49E52D44-AB55-4575-A65E-9A43E083EFB2}"/>
          </ac:spMkLst>
        </pc:spChg>
        <pc:spChg chg="add del">
          <ac:chgData name="Tài Minh Phí" userId="6aed78f516f762d5" providerId="LiveId" clId="{261C363B-013A-4D93-8950-9CFBA96DB4E5}" dt="2022-06-13T10:14:47.067" v="1183" actId="11529"/>
          <ac:spMkLst>
            <pc:docMk/>
            <pc:sldMk cId="0" sldId="258"/>
            <ac:spMk id="4" creationId="{FF75449E-6591-22F7-E090-38809CCC0929}"/>
          </ac:spMkLst>
        </pc:spChg>
        <pc:spChg chg="add mod">
          <ac:chgData name="Tài Minh Phí" userId="6aed78f516f762d5" providerId="LiveId" clId="{261C363B-013A-4D93-8950-9CFBA96DB4E5}" dt="2022-06-13T10:24:18.553" v="1354" actId="2085"/>
          <ac:spMkLst>
            <pc:docMk/>
            <pc:sldMk cId="0" sldId="258"/>
            <ac:spMk id="5" creationId="{6DAE9FC1-E60B-5D5C-1EFF-C9B7BE629C4E}"/>
          </ac:spMkLst>
        </pc:spChg>
        <pc:spChg chg="add mod">
          <ac:chgData name="Tài Minh Phí" userId="6aed78f516f762d5" providerId="LiveId" clId="{261C363B-013A-4D93-8950-9CFBA96DB4E5}" dt="2022-06-13T10:16:26.589" v="1218" actId="571"/>
          <ac:spMkLst>
            <pc:docMk/>
            <pc:sldMk cId="0" sldId="258"/>
            <ac:spMk id="6" creationId="{197E8F1B-21BF-B580-7D63-8C2F96B4970D}"/>
          </ac:spMkLst>
        </pc:spChg>
        <pc:spChg chg="add del">
          <ac:chgData name="Tài Minh Phí" userId="6aed78f516f762d5" providerId="LiveId" clId="{261C363B-013A-4D93-8950-9CFBA96DB4E5}" dt="2022-06-13T09:07:58.402" v="490" actId="11529"/>
          <ac:spMkLst>
            <pc:docMk/>
            <pc:sldMk cId="0" sldId="258"/>
            <ac:spMk id="6" creationId="{D6B4E6B9-B146-2A2C-44C3-25A7B0AD0E68}"/>
          </ac:spMkLst>
        </pc:spChg>
        <pc:spChg chg="add mod">
          <ac:chgData name="Tài Minh Phí" userId="6aed78f516f762d5" providerId="LiveId" clId="{261C363B-013A-4D93-8950-9CFBA96DB4E5}" dt="2022-06-13T10:25:15.511" v="1406" actId="1076"/>
          <ac:spMkLst>
            <pc:docMk/>
            <pc:sldMk cId="0" sldId="258"/>
            <ac:spMk id="7" creationId="{F02FA694-CA47-9E28-E1D2-B1C0653FA337}"/>
          </ac:spMkLst>
        </pc:spChg>
        <pc:spChg chg="add del">
          <ac:chgData name="Tài Minh Phí" userId="6aed78f516f762d5" providerId="LiveId" clId="{261C363B-013A-4D93-8950-9CFBA96DB4E5}" dt="2022-06-13T10:17:44.807" v="1229" actId="11529"/>
          <ac:spMkLst>
            <pc:docMk/>
            <pc:sldMk cId="0" sldId="258"/>
            <ac:spMk id="9" creationId="{BCC22B94-0D51-FC46-DDA8-48731928C42D}"/>
          </ac:spMkLst>
        </pc:spChg>
        <pc:spChg chg="add mod">
          <ac:chgData name="Tài Minh Phí" userId="6aed78f516f762d5" providerId="LiveId" clId="{261C363B-013A-4D93-8950-9CFBA96DB4E5}" dt="2022-06-13T10:25:22.981" v="1408" actId="1076"/>
          <ac:spMkLst>
            <pc:docMk/>
            <pc:sldMk cId="0" sldId="258"/>
            <ac:spMk id="10" creationId="{E66D133E-B77E-43D0-2EA4-0E286FF6DF86}"/>
          </ac:spMkLst>
        </pc:spChg>
        <pc:spChg chg="mod">
          <ac:chgData name="Tài Minh Phí" userId="6aed78f516f762d5" providerId="LiveId" clId="{261C363B-013A-4D93-8950-9CFBA96DB4E5}" dt="2022-06-13T10:30:53.494" v="1445" actId="1037"/>
          <ac:spMkLst>
            <pc:docMk/>
            <pc:sldMk cId="0" sldId="258"/>
            <ac:spMk id="12" creationId="{CE37C435-B5EC-107E-D4DA-378F97363013}"/>
          </ac:spMkLst>
        </pc:spChg>
        <pc:spChg chg="mod">
          <ac:chgData name="Tài Minh Phí" userId="6aed78f516f762d5" providerId="LiveId" clId="{261C363B-013A-4D93-8950-9CFBA96DB4E5}" dt="2022-06-13T10:24:54.873" v="1383" actId="2085"/>
          <ac:spMkLst>
            <pc:docMk/>
            <pc:sldMk cId="0" sldId="258"/>
            <ac:spMk id="13" creationId="{C5E4203F-26ED-6B8B-1912-0391D13CEEA1}"/>
          </ac:spMkLst>
        </pc:spChg>
        <pc:spChg chg="add mod">
          <ac:chgData name="Tài Minh Phí" userId="6aed78f516f762d5" providerId="LiveId" clId="{261C363B-013A-4D93-8950-9CFBA96DB4E5}" dt="2022-06-13T10:25:05.094" v="1405" actId="20577"/>
          <ac:spMkLst>
            <pc:docMk/>
            <pc:sldMk cId="0" sldId="258"/>
            <ac:spMk id="14" creationId="{842EDCB4-34DD-83F9-11DB-FB6EC1980443}"/>
          </ac:spMkLst>
        </pc:spChg>
        <pc:spChg chg="add mod">
          <ac:chgData name="Tài Minh Phí" userId="6aed78f516f762d5" providerId="LiveId" clId="{261C363B-013A-4D93-8950-9CFBA96DB4E5}" dt="2022-06-13T10:24:28.765" v="1355" actId="2085"/>
          <ac:spMkLst>
            <pc:docMk/>
            <pc:sldMk cId="0" sldId="258"/>
            <ac:spMk id="15" creationId="{15E7D6B2-9463-CB55-75F3-7603C64D8656}"/>
          </ac:spMkLst>
        </pc:spChg>
        <pc:spChg chg="add mod">
          <ac:chgData name="Tài Minh Phí" userId="6aed78f516f762d5" providerId="LiveId" clId="{261C363B-013A-4D93-8950-9CFBA96DB4E5}" dt="2022-06-13T10:28:58.088" v="1434" actId="207"/>
          <ac:spMkLst>
            <pc:docMk/>
            <pc:sldMk cId="0" sldId="258"/>
            <ac:spMk id="16" creationId="{3E6123B0-DBBB-4025-D15C-B33463C2A152}"/>
          </ac:spMkLst>
        </pc:spChg>
        <pc:spChg chg="add del mod">
          <ac:chgData name="Tài Minh Phí" userId="6aed78f516f762d5" providerId="LiveId" clId="{261C363B-013A-4D93-8950-9CFBA96DB4E5}" dt="2022-06-13T09:14:42.153" v="716" actId="478"/>
          <ac:spMkLst>
            <pc:docMk/>
            <pc:sldMk cId="0" sldId="258"/>
            <ac:spMk id="17" creationId="{62A45DE1-BE0B-A16A-4D99-89F2BE7E23B2}"/>
          </ac:spMkLst>
        </pc:spChg>
        <pc:spChg chg="add mod">
          <ac:chgData name="Tài Minh Phí" userId="6aed78f516f762d5" providerId="LiveId" clId="{261C363B-013A-4D93-8950-9CFBA96DB4E5}" dt="2022-06-13T10:28:58.088" v="1434" actId="207"/>
          <ac:spMkLst>
            <pc:docMk/>
            <pc:sldMk cId="0" sldId="258"/>
            <ac:spMk id="17" creationId="{EB408F41-7AC9-9BC9-1EEF-3185E68D9694}"/>
          </ac:spMkLst>
        </pc:spChg>
        <pc:spChg chg="add mod">
          <ac:chgData name="Tài Minh Phí" userId="6aed78f516f762d5" providerId="LiveId" clId="{261C363B-013A-4D93-8950-9CFBA96DB4E5}" dt="2022-06-13T10:24:47.991" v="1382" actId="20577"/>
          <ac:spMkLst>
            <pc:docMk/>
            <pc:sldMk cId="0" sldId="258"/>
            <ac:spMk id="18" creationId="{15E2AFF6-E71D-5E84-93DF-BC7A0252836B}"/>
          </ac:spMkLst>
        </pc:spChg>
        <pc:spChg chg="add del mod">
          <ac:chgData name="Tài Minh Phí" userId="6aed78f516f762d5" providerId="LiveId" clId="{261C363B-013A-4D93-8950-9CFBA96DB4E5}" dt="2022-06-13T09:14:53.356" v="718" actId="478"/>
          <ac:spMkLst>
            <pc:docMk/>
            <pc:sldMk cId="0" sldId="258"/>
            <ac:spMk id="19" creationId="{2A878AF8-48FB-08E1-7101-6206C15FB9B5}"/>
          </ac:spMkLst>
        </pc:spChg>
        <pc:spChg chg="add del mod">
          <ac:chgData name="Tài Minh Phí" userId="6aed78f516f762d5" providerId="LiveId" clId="{261C363B-013A-4D93-8950-9CFBA96DB4E5}" dt="2022-06-13T09:15:05.104" v="720" actId="478"/>
          <ac:spMkLst>
            <pc:docMk/>
            <pc:sldMk cId="0" sldId="258"/>
            <ac:spMk id="21" creationId="{AED4C53C-B26B-3D22-0125-69200D5074DC}"/>
          </ac:spMkLst>
        </pc:spChg>
        <pc:spChg chg="add del mod">
          <ac:chgData name="Tài Minh Phí" userId="6aed78f516f762d5" providerId="LiveId" clId="{261C363B-013A-4D93-8950-9CFBA96DB4E5}" dt="2022-06-13T09:49:43.934" v="1077" actId="478"/>
          <ac:spMkLst>
            <pc:docMk/>
            <pc:sldMk cId="0" sldId="258"/>
            <ac:spMk id="23" creationId="{A2FF1A73-0A5E-8967-CE42-21589A6C9A42}"/>
          </ac:spMkLst>
        </pc:spChg>
        <pc:spChg chg="add del mod">
          <ac:chgData name="Tài Minh Phí" userId="6aed78f516f762d5" providerId="LiveId" clId="{261C363B-013A-4D93-8950-9CFBA96DB4E5}" dt="2022-06-13T09:49:52.682" v="1080" actId="478"/>
          <ac:spMkLst>
            <pc:docMk/>
            <pc:sldMk cId="0" sldId="258"/>
            <ac:spMk id="25" creationId="{FEC1330D-B2EC-7C93-A920-783D13780E53}"/>
          </ac:spMkLst>
        </pc:spChg>
        <pc:spChg chg="add del mod">
          <ac:chgData name="Tài Minh Phí" userId="6aed78f516f762d5" providerId="LiveId" clId="{261C363B-013A-4D93-8950-9CFBA96DB4E5}" dt="2022-06-13T09:50:01.311" v="1082" actId="478"/>
          <ac:spMkLst>
            <pc:docMk/>
            <pc:sldMk cId="0" sldId="258"/>
            <ac:spMk id="27" creationId="{9DBEF5BF-D9F4-ECA1-7D26-0D3639967447}"/>
          </ac:spMkLst>
        </pc:spChg>
        <pc:spChg chg="add del mod">
          <ac:chgData name="Tài Minh Phí" userId="6aed78f516f762d5" providerId="LiveId" clId="{261C363B-013A-4D93-8950-9CFBA96DB4E5}" dt="2022-06-13T09:50:01.311" v="1082" actId="478"/>
          <ac:spMkLst>
            <pc:docMk/>
            <pc:sldMk cId="0" sldId="258"/>
            <ac:spMk id="30" creationId="{F678A5E2-D730-9EC2-590D-8385F8C6A87A}"/>
          </ac:spMkLst>
        </pc:spChg>
        <pc:spChg chg="add del mod">
          <ac:chgData name="Tài Minh Phí" userId="6aed78f516f762d5" providerId="LiveId" clId="{261C363B-013A-4D93-8950-9CFBA96DB4E5}" dt="2022-06-13T09:50:01.311" v="1082" actId="478"/>
          <ac:spMkLst>
            <pc:docMk/>
            <pc:sldMk cId="0" sldId="258"/>
            <ac:spMk id="32" creationId="{4C87EC40-1848-F848-801D-C056DE582A1C}"/>
          </ac:spMkLst>
        </pc:spChg>
        <pc:spChg chg="add del mod">
          <ac:chgData name="Tài Minh Phí" userId="6aed78f516f762d5" providerId="LiveId" clId="{261C363B-013A-4D93-8950-9CFBA96DB4E5}" dt="2022-06-13T09:50:04.937" v="1083" actId="478"/>
          <ac:spMkLst>
            <pc:docMk/>
            <pc:sldMk cId="0" sldId="258"/>
            <ac:spMk id="34" creationId="{80F284C5-AC2D-D6C5-41E1-4ECEB4579C9F}"/>
          </ac:spMkLst>
        </pc:spChg>
        <pc:spChg chg="add del mod">
          <ac:chgData name="Tài Minh Phí" userId="6aed78f516f762d5" providerId="LiveId" clId="{261C363B-013A-4D93-8950-9CFBA96DB4E5}" dt="2022-06-13T09:50:04.937" v="1083" actId="478"/>
          <ac:spMkLst>
            <pc:docMk/>
            <pc:sldMk cId="0" sldId="258"/>
            <ac:spMk id="36" creationId="{3B9CB5D3-D095-6A3A-1AD2-159F1217E7D2}"/>
          </ac:spMkLst>
        </pc:spChg>
        <pc:spChg chg="add del mod">
          <ac:chgData name="Tài Minh Phí" userId="6aed78f516f762d5" providerId="LiveId" clId="{261C363B-013A-4D93-8950-9CFBA96DB4E5}" dt="2022-06-13T09:50:13.023" v="1086" actId="478"/>
          <ac:spMkLst>
            <pc:docMk/>
            <pc:sldMk cId="0" sldId="258"/>
            <ac:spMk id="38" creationId="{5926EE60-F85E-3E79-4709-C6FA67FA803F}"/>
          </ac:spMkLst>
        </pc:spChg>
        <pc:spChg chg="add del">
          <ac:chgData name="Tài Minh Phí" userId="6aed78f516f762d5" providerId="LiveId" clId="{261C363B-013A-4D93-8950-9CFBA96DB4E5}" dt="2022-06-13T09:51:38.575" v="1096" actId="11529"/>
          <ac:spMkLst>
            <pc:docMk/>
            <pc:sldMk cId="0" sldId="258"/>
            <ac:spMk id="39" creationId="{E3A5721C-A384-B99D-F1EA-CB6ABA9BDAAC}"/>
          </ac:spMkLst>
        </pc:spChg>
        <pc:spChg chg="add mod">
          <ac:chgData name="Tài Minh Phí" userId="6aed78f516f762d5" providerId="LiveId" clId="{261C363B-013A-4D93-8950-9CFBA96DB4E5}" dt="2022-06-13T09:51:38.185" v="1095" actId="571"/>
          <ac:spMkLst>
            <pc:docMk/>
            <pc:sldMk cId="0" sldId="258"/>
            <ac:spMk id="56" creationId="{17639C1C-63E2-AB30-8596-CDFA97E8E265}"/>
          </ac:spMkLst>
        </pc:spChg>
        <pc:spChg chg="add mod">
          <ac:chgData name="Tài Minh Phí" userId="6aed78f516f762d5" providerId="LiveId" clId="{261C363B-013A-4D93-8950-9CFBA96DB4E5}" dt="2022-06-13T09:51:37.884" v="1094" actId="571"/>
          <ac:spMkLst>
            <pc:docMk/>
            <pc:sldMk cId="0" sldId="258"/>
            <ac:spMk id="57" creationId="{1CECD8B2-966B-124C-1CAF-85088FA671C2}"/>
          </ac:spMkLst>
        </pc:spChg>
        <pc:spChg chg="add mod">
          <ac:chgData name="Tài Minh Phí" userId="6aed78f516f762d5" providerId="LiveId" clId="{261C363B-013A-4D93-8950-9CFBA96DB4E5}" dt="2022-06-13T09:51:37.884" v="1094" actId="571"/>
          <ac:spMkLst>
            <pc:docMk/>
            <pc:sldMk cId="0" sldId="258"/>
            <ac:spMk id="58" creationId="{0BBE0BEE-64AF-4833-7F38-A89936C48329}"/>
          </ac:spMkLst>
        </pc:spChg>
        <pc:spChg chg="del mod">
          <ac:chgData name="Tài Minh Phí" userId="6aed78f516f762d5" providerId="LiveId" clId="{261C363B-013A-4D93-8950-9CFBA96DB4E5}" dt="2022-06-13T09:49:50.627" v="1079" actId="478"/>
          <ac:spMkLst>
            <pc:docMk/>
            <pc:sldMk cId="0" sldId="258"/>
            <ac:spMk id="115" creationId="{00000000-0000-0000-0000-000000000000}"/>
          </ac:spMkLst>
        </pc:spChg>
        <pc:spChg chg="del mod">
          <ac:chgData name="Tài Minh Phí" userId="6aed78f516f762d5" providerId="LiveId" clId="{261C363B-013A-4D93-8950-9CFBA96DB4E5}" dt="2022-06-13T09:14:13.923" v="709" actId="478"/>
          <ac:spMkLst>
            <pc:docMk/>
            <pc:sldMk cId="0" sldId="258"/>
            <ac:spMk id="116" creationId="{00000000-0000-0000-0000-000000000000}"/>
          </ac:spMkLst>
        </pc:spChg>
        <pc:spChg chg="del mod">
          <ac:chgData name="Tài Minh Phí" userId="6aed78f516f762d5" providerId="LiveId" clId="{261C363B-013A-4D93-8950-9CFBA96DB4E5}" dt="2022-06-13T09:49:56.264" v="1081" actId="478"/>
          <ac:spMkLst>
            <pc:docMk/>
            <pc:sldMk cId="0" sldId="258"/>
            <ac:spMk id="117" creationId="{00000000-0000-0000-0000-000000000000}"/>
          </ac:spMkLst>
        </pc:spChg>
        <pc:spChg chg="del">
          <ac:chgData name="Tài Minh Phí" userId="6aed78f516f762d5" providerId="LiveId" clId="{261C363B-013A-4D93-8950-9CFBA96DB4E5}" dt="2022-06-13T09:14:37.142" v="715" actId="478"/>
          <ac:spMkLst>
            <pc:docMk/>
            <pc:sldMk cId="0" sldId="258"/>
            <ac:spMk id="118" creationId="{00000000-0000-0000-0000-000000000000}"/>
          </ac:spMkLst>
        </pc:spChg>
        <pc:spChg chg="del mod">
          <ac:chgData name="Tài Minh Phí" userId="6aed78f516f762d5" providerId="LiveId" clId="{261C363B-013A-4D93-8950-9CFBA96DB4E5}" dt="2022-06-13T09:50:01.311" v="1082" actId="478"/>
          <ac:spMkLst>
            <pc:docMk/>
            <pc:sldMk cId="0" sldId="258"/>
            <ac:spMk id="119" creationId="{00000000-0000-0000-0000-000000000000}"/>
          </ac:spMkLst>
        </pc:spChg>
        <pc:spChg chg="del">
          <ac:chgData name="Tài Minh Phí" userId="6aed78f516f762d5" providerId="LiveId" clId="{261C363B-013A-4D93-8950-9CFBA96DB4E5}" dt="2022-06-13T09:14:47.765" v="717" actId="478"/>
          <ac:spMkLst>
            <pc:docMk/>
            <pc:sldMk cId="0" sldId="258"/>
            <ac:spMk id="120" creationId="{00000000-0000-0000-0000-000000000000}"/>
          </ac:spMkLst>
        </pc:spChg>
        <pc:spChg chg="del mod">
          <ac:chgData name="Tài Minh Phí" userId="6aed78f516f762d5" providerId="LiveId" clId="{261C363B-013A-4D93-8950-9CFBA96DB4E5}" dt="2022-06-13T09:50:09.987" v="1085" actId="478"/>
          <ac:spMkLst>
            <pc:docMk/>
            <pc:sldMk cId="0" sldId="258"/>
            <ac:spMk id="121" creationId="{00000000-0000-0000-0000-000000000000}"/>
          </ac:spMkLst>
        </pc:spChg>
        <pc:spChg chg="del">
          <ac:chgData name="Tài Minh Phí" userId="6aed78f516f762d5" providerId="LiveId" clId="{261C363B-013A-4D93-8950-9CFBA96DB4E5}" dt="2022-06-13T09:14:57.852" v="719" actId="478"/>
          <ac:spMkLst>
            <pc:docMk/>
            <pc:sldMk cId="0" sldId="258"/>
            <ac:spMk id="122" creationId="{00000000-0000-0000-0000-000000000000}"/>
          </ac:spMkLst>
        </pc:spChg>
        <pc:spChg chg="del">
          <ac:chgData name="Tài Minh Phí" userId="6aed78f516f762d5" providerId="LiveId" clId="{261C363B-013A-4D93-8950-9CFBA96DB4E5}" dt="2022-06-13T09:50:01.311" v="1082" actId="478"/>
          <ac:spMkLst>
            <pc:docMk/>
            <pc:sldMk cId="0" sldId="258"/>
            <ac:spMk id="123" creationId="{00000000-0000-0000-0000-000000000000}"/>
          </ac:spMkLst>
        </pc:spChg>
        <pc:spChg chg="del mod">
          <ac:chgData name="Tài Minh Phí" userId="6aed78f516f762d5" providerId="LiveId" clId="{261C363B-013A-4D93-8950-9CFBA96DB4E5}" dt="2022-06-13T09:49:32.495" v="1076" actId="478"/>
          <ac:spMkLst>
            <pc:docMk/>
            <pc:sldMk cId="0" sldId="258"/>
            <ac:spMk id="124" creationId="{00000000-0000-0000-0000-000000000000}"/>
          </ac:spMkLst>
        </pc:spChg>
        <pc:spChg chg="del">
          <ac:chgData name="Tài Minh Phí" userId="6aed78f516f762d5" providerId="LiveId" clId="{261C363B-013A-4D93-8950-9CFBA96DB4E5}" dt="2022-06-13T09:49:56.264" v="1081" actId="478"/>
          <ac:spMkLst>
            <pc:docMk/>
            <pc:sldMk cId="0" sldId="258"/>
            <ac:spMk id="125" creationId="{00000000-0000-0000-0000-000000000000}"/>
          </ac:spMkLst>
        </pc:spChg>
        <pc:spChg chg="del">
          <ac:chgData name="Tài Minh Phí" userId="6aed78f516f762d5" providerId="LiveId" clId="{261C363B-013A-4D93-8950-9CFBA96DB4E5}" dt="2022-06-13T09:49:56.264" v="1081" actId="478"/>
          <ac:spMkLst>
            <pc:docMk/>
            <pc:sldMk cId="0" sldId="258"/>
            <ac:spMk id="126" creationId="{00000000-0000-0000-0000-000000000000}"/>
          </ac:spMkLst>
        </pc:spChg>
        <pc:grpChg chg="add mod">
          <ac:chgData name="Tài Minh Phí" userId="6aed78f516f762d5" providerId="LiveId" clId="{261C363B-013A-4D93-8950-9CFBA96DB4E5}" dt="2022-06-13T10:21:14.005" v="1259" actId="207"/>
          <ac:grpSpMkLst>
            <pc:docMk/>
            <pc:sldMk cId="0" sldId="258"/>
            <ac:grpSpMk id="8" creationId="{0318AC31-E302-DB61-1980-E348B15633E4}"/>
          </ac:grpSpMkLst>
        </pc:grpChg>
        <pc:grpChg chg="add mod">
          <ac:chgData name="Tài Minh Phí" userId="6aed78f516f762d5" providerId="LiveId" clId="{261C363B-013A-4D93-8950-9CFBA96DB4E5}" dt="2022-06-13T10:21:39.344" v="1261" actId="207"/>
          <ac:grpSpMkLst>
            <pc:docMk/>
            <pc:sldMk cId="0" sldId="258"/>
            <ac:grpSpMk id="11" creationId="{2729574C-1988-9A02-19E9-531F448EA80D}"/>
          </ac:grpSpMkLst>
        </pc:grpChg>
        <pc:grpChg chg="add mod">
          <ac:chgData name="Tài Minh Phí" userId="6aed78f516f762d5" providerId="LiveId" clId="{261C363B-013A-4D93-8950-9CFBA96DB4E5}" dt="2022-06-13T10:25:21.083" v="1407" actId="1076"/>
          <ac:grpSpMkLst>
            <pc:docMk/>
            <pc:sldMk cId="0" sldId="258"/>
            <ac:grpSpMk id="19" creationId="{36CA1E6B-A2A9-F12E-9E03-F37C9D62BB2D}"/>
          </ac:grpSpMkLst>
        </pc:grpChg>
        <pc:grpChg chg="add mod">
          <ac:chgData name="Tài Minh Phí" userId="6aed78f516f762d5" providerId="LiveId" clId="{261C363B-013A-4D93-8950-9CFBA96DB4E5}" dt="2022-06-13T10:28:58.088" v="1434" actId="207"/>
          <ac:grpSpMkLst>
            <pc:docMk/>
            <pc:sldMk cId="0" sldId="258"/>
            <ac:grpSpMk id="20" creationId="{7AF53EB2-CB26-BDB6-4012-70D4A5E24909}"/>
          </ac:grpSpMkLst>
        </pc:grpChg>
        <pc:grpChg chg="add mod">
          <ac:chgData name="Tài Minh Phí" userId="6aed78f516f762d5" providerId="LiveId" clId="{261C363B-013A-4D93-8950-9CFBA96DB4E5}" dt="2022-06-13T10:26:58.411" v="1418" actId="1076"/>
          <ac:grpSpMkLst>
            <pc:docMk/>
            <pc:sldMk cId="0" sldId="258"/>
            <ac:grpSpMk id="21" creationId="{13FADFF9-1776-AE11-F36D-0861286F3834}"/>
          </ac:grpSpMkLst>
        </pc:grpChg>
        <pc:grpChg chg="add mod">
          <ac:chgData name="Tài Minh Phí" userId="6aed78f516f762d5" providerId="LiveId" clId="{261C363B-013A-4D93-8950-9CFBA96DB4E5}" dt="2022-06-13T10:21:39.344" v="1261" actId="207"/>
          <ac:grpSpMkLst>
            <pc:docMk/>
            <pc:sldMk cId="0" sldId="258"/>
            <ac:grpSpMk id="22" creationId="{90FCEB5D-212D-4344-4A94-B7138185BEB8}"/>
          </ac:grpSpMkLst>
        </pc:grpChg>
        <pc:cxnChg chg="add del mod">
          <ac:chgData name="Tài Minh Phí" userId="6aed78f516f762d5" providerId="LiveId" clId="{261C363B-013A-4D93-8950-9CFBA96DB4E5}" dt="2022-06-13T09:09:40.703" v="495" actId="478"/>
          <ac:cxnSpMkLst>
            <pc:docMk/>
            <pc:sldMk cId="0" sldId="258"/>
            <ac:cxnSpMk id="4" creationId="{5A409F0B-EC52-F884-6AA3-F81BD4775B6D}"/>
          </ac:cxnSpMkLst>
        </pc:cxnChg>
        <pc:cxnChg chg="add del mod">
          <ac:chgData name="Tài Minh Phí" userId="6aed78f516f762d5" providerId="LiveId" clId="{261C363B-013A-4D93-8950-9CFBA96DB4E5}" dt="2022-06-13T09:10:23.859" v="501" actId="478"/>
          <ac:cxnSpMkLst>
            <pc:docMk/>
            <pc:sldMk cId="0" sldId="258"/>
            <ac:cxnSpMk id="10" creationId="{C97EAF20-EBAD-F259-6E15-8F838C60257C}"/>
          </ac:cxnSpMkLst>
        </pc:cxnChg>
        <pc:cxnChg chg="add del mod">
          <ac:chgData name="Tài Minh Phí" userId="6aed78f516f762d5" providerId="LiveId" clId="{261C363B-013A-4D93-8950-9CFBA96DB4E5}" dt="2022-06-13T09:16:32.706" v="863" actId="478"/>
          <ac:cxnSpMkLst>
            <pc:docMk/>
            <pc:sldMk cId="0" sldId="258"/>
            <ac:cxnSpMk id="29" creationId="{B5BDBE3F-2D21-743D-F3ED-767DEA77852C}"/>
          </ac:cxnSpMkLst>
        </pc:cxnChg>
        <pc:cxnChg chg="del">
          <ac:chgData name="Tài Minh Phí" userId="6aed78f516f762d5" providerId="LiveId" clId="{261C363B-013A-4D93-8950-9CFBA96DB4E5}" dt="2022-06-13T09:50:01.311" v="1082" actId="478"/>
          <ac:cxnSpMkLst>
            <pc:docMk/>
            <pc:sldMk cId="0" sldId="258"/>
            <ac:cxnSpMk id="127" creationId="{00000000-0000-0000-0000-000000000000}"/>
          </ac:cxnSpMkLst>
        </pc:cxnChg>
        <pc:cxnChg chg="del mod">
          <ac:chgData name="Tài Minh Phí" userId="6aed78f516f762d5" providerId="LiveId" clId="{261C363B-013A-4D93-8950-9CFBA96DB4E5}" dt="2022-06-13T09:49:56.264" v="1081" actId="478"/>
          <ac:cxnSpMkLst>
            <pc:docMk/>
            <pc:sldMk cId="0" sldId="258"/>
            <ac:cxnSpMk id="128" creationId="{00000000-0000-0000-0000-000000000000}"/>
          </ac:cxnSpMkLst>
        </pc:cxnChg>
        <pc:cxnChg chg="del mod">
          <ac:chgData name="Tài Minh Phí" userId="6aed78f516f762d5" providerId="LiveId" clId="{261C363B-013A-4D93-8950-9CFBA96DB4E5}" dt="2022-06-13T09:49:56.264" v="1081" actId="478"/>
          <ac:cxnSpMkLst>
            <pc:docMk/>
            <pc:sldMk cId="0" sldId="258"/>
            <ac:cxnSpMk id="129" creationId="{00000000-0000-0000-0000-000000000000}"/>
          </ac:cxnSpMkLst>
        </pc:cxnChg>
        <pc:cxnChg chg="del mod">
          <ac:chgData name="Tài Minh Phí" userId="6aed78f516f762d5" providerId="LiveId" clId="{261C363B-013A-4D93-8950-9CFBA96DB4E5}" dt="2022-06-13T09:49:46.310" v="1078" actId="478"/>
          <ac:cxnSpMkLst>
            <pc:docMk/>
            <pc:sldMk cId="0" sldId="258"/>
            <ac:cxnSpMk id="130" creationId="{00000000-0000-0000-0000-000000000000}"/>
          </ac:cxnSpMkLst>
        </pc:cxnChg>
      </pc:sldChg>
      <pc:sldChg chg="addSp delSp modSp mod modAnim">
        <pc:chgData name="Tài Minh Phí" userId="6aed78f516f762d5" providerId="LiveId" clId="{261C363B-013A-4D93-8950-9CFBA96DB4E5}" dt="2022-06-13T11:32:19.743" v="2876" actId="1076"/>
        <pc:sldMkLst>
          <pc:docMk/>
          <pc:sldMk cId="0" sldId="259"/>
        </pc:sldMkLst>
        <pc:spChg chg="add del mod">
          <ac:chgData name="Tài Minh Phí" userId="6aed78f516f762d5" providerId="LiveId" clId="{261C363B-013A-4D93-8950-9CFBA96DB4E5}" dt="2022-06-13T10:33:27.298" v="1448" actId="478"/>
          <ac:spMkLst>
            <pc:docMk/>
            <pc:sldMk cId="0" sldId="259"/>
            <ac:spMk id="3" creationId="{8053BEFD-9A86-5D92-5E29-4E76061F8B11}"/>
          </ac:spMkLst>
        </pc:spChg>
        <pc:spChg chg="add del mod">
          <ac:chgData name="Tài Minh Phí" userId="6aed78f516f762d5" providerId="LiveId" clId="{261C363B-013A-4D93-8950-9CFBA96DB4E5}" dt="2022-06-13T10:33:27.298" v="1448" actId="478"/>
          <ac:spMkLst>
            <pc:docMk/>
            <pc:sldMk cId="0" sldId="259"/>
            <ac:spMk id="5" creationId="{3B0ED0FF-94FE-013F-A285-ECDFC5C1BCF5}"/>
          </ac:spMkLst>
        </pc:spChg>
        <pc:spChg chg="add mod">
          <ac:chgData name="Tài Minh Phí" userId="6aed78f516f762d5" providerId="LiveId" clId="{261C363B-013A-4D93-8950-9CFBA96DB4E5}" dt="2022-06-13T10:34:54.007" v="1527" actId="207"/>
          <ac:spMkLst>
            <pc:docMk/>
            <pc:sldMk cId="0" sldId="259"/>
            <ac:spMk id="6" creationId="{58160585-4955-2F3B-5062-5B1CEC06CC51}"/>
          </ac:spMkLst>
        </pc:spChg>
        <pc:spChg chg="add del">
          <ac:chgData name="Tài Minh Phí" userId="6aed78f516f762d5" providerId="LiveId" clId="{261C363B-013A-4D93-8950-9CFBA96DB4E5}" dt="2022-06-13T10:36:19.409" v="1532" actId="11529"/>
          <ac:spMkLst>
            <pc:docMk/>
            <pc:sldMk cId="0" sldId="259"/>
            <ac:spMk id="7" creationId="{B4630ED9-E96C-A9D2-74FC-F31CFCA0834F}"/>
          </ac:spMkLst>
        </pc:spChg>
        <pc:spChg chg="add mod">
          <ac:chgData name="Tài Minh Phí" userId="6aed78f516f762d5" providerId="LiveId" clId="{261C363B-013A-4D93-8950-9CFBA96DB4E5}" dt="2022-06-13T10:40:46.448" v="1898" actId="1076"/>
          <ac:spMkLst>
            <pc:docMk/>
            <pc:sldMk cId="0" sldId="259"/>
            <ac:spMk id="8" creationId="{612442F0-3E5D-4D62-E811-FB546C092690}"/>
          </ac:spMkLst>
        </pc:spChg>
        <pc:spChg chg="add del">
          <ac:chgData name="Tài Minh Phí" userId="6aed78f516f762d5" providerId="LiveId" clId="{261C363B-013A-4D93-8950-9CFBA96DB4E5}" dt="2022-06-13T11:30:35.270" v="2780" actId="478"/>
          <ac:spMkLst>
            <pc:docMk/>
            <pc:sldMk cId="0" sldId="259"/>
            <ac:spMk id="10" creationId="{31E96F42-AAA8-2DF7-2346-E1F2744CD339}"/>
          </ac:spMkLst>
        </pc:spChg>
        <pc:spChg chg="add mod">
          <ac:chgData name="Tài Minh Phí" userId="6aed78f516f762d5" providerId="LiveId" clId="{261C363B-013A-4D93-8950-9CFBA96DB4E5}" dt="2022-06-13T10:40:26.993" v="1894" actId="207"/>
          <ac:spMkLst>
            <pc:docMk/>
            <pc:sldMk cId="0" sldId="259"/>
            <ac:spMk id="12" creationId="{DB3ED975-D9B0-862C-5851-2CB651F81FB8}"/>
          </ac:spMkLst>
        </pc:spChg>
        <pc:spChg chg="add del mod">
          <ac:chgData name="Tài Minh Phí" userId="6aed78f516f762d5" providerId="LiveId" clId="{261C363B-013A-4D93-8950-9CFBA96DB4E5}" dt="2022-06-13T10:39:21.871" v="1729" actId="478"/>
          <ac:spMkLst>
            <pc:docMk/>
            <pc:sldMk cId="0" sldId="259"/>
            <ac:spMk id="13" creationId="{575ED549-16C6-B717-73E4-F38E5138A642}"/>
          </ac:spMkLst>
        </pc:spChg>
        <pc:spChg chg="add del mod">
          <ac:chgData name="Tài Minh Phí" userId="6aed78f516f762d5" providerId="LiveId" clId="{261C363B-013A-4D93-8950-9CFBA96DB4E5}" dt="2022-06-13T10:38:01.771" v="1722"/>
          <ac:spMkLst>
            <pc:docMk/>
            <pc:sldMk cId="0" sldId="259"/>
            <ac:spMk id="15" creationId="{3C41C36D-9FE8-AA4F-3C23-8991741AC8B8}"/>
          </ac:spMkLst>
        </pc:spChg>
        <pc:spChg chg="add del">
          <ac:chgData name="Tài Minh Phí" userId="6aed78f516f762d5" providerId="LiveId" clId="{261C363B-013A-4D93-8950-9CFBA96DB4E5}" dt="2022-06-13T11:30:21.775" v="2778" actId="11529"/>
          <ac:spMkLst>
            <pc:docMk/>
            <pc:sldMk cId="0" sldId="259"/>
            <ac:spMk id="16" creationId="{F8720BD8-F919-9F2B-EE25-6EA964447517}"/>
          </ac:spMkLst>
        </pc:spChg>
        <pc:spChg chg="add mod">
          <ac:chgData name="Tài Minh Phí" userId="6aed78f516f762d5" providerId="LiveId" clId="{261C363B-013A-4D93-8950-9CFBA96DB4E5}" dt="2022-06-13T11:32:19.743" v="2876" actId="1076"/>
          <ac:spMkLst>
            <pc:docMk/>
            <pc:sldMk cId="0" sldId="259"/>
            <ac:spMk id="17" creationId="{C8645950-0E9F-2EBC-AE40-075A28E37DE1}"/>
          </ac:spMkLst>
        </pc:spChg>
        <pc:spChg chg="del">
          <ac:chgData name="Tài Minh Phí" userId="6aed78f516f762d5" providerId="LiveId" clId="{261C363B-013A-4D93-8950-9CFBA96DB4E5}" dt="2022-06-13T10:33:21.168" v="1447" actId="478"/>
          <ac:spMkLst>
            <pc:docMk/>
            <pc:sldMk cId="0" sldId="259"/>
            <ac:spMk id="135" creationId="{00000000-0000-0000-0000-000000000000}"/>
          </ac:spMkLst>
        </pc:spChg>
        <pc:spChg chg="del">
          <ac:chgData name="Tài Minh Phí" userId="6aed78f516f762d5" providerId="LiveId" clId="{261C363B-013A-4D93-8950-9CFBA96DB4E5}" dt="2022-06-13T10:33:21.168" v="1447" actId="478"/>
          <ac:spMkLst>
            <pc:docMk/>
            <pc:sldMk cId="0" sldId="259"/>
            <ac:spMk id="136" creationId="{00000000-0000-0000-0000-000000000000}"/>
          </ac:spMkLst>
        </pc:spChg>
        <pc:picChg chg="add mod">
          <ac:chgData name="Tài Minh Phí" userId="6aed78f516f762d5" providerId="LiveId" clId="{261C363B-013A-4D93-8950-9CFBA96DB4E5}" dt="2022-06-13T11:30:37.414" v="2781" actId="1076"/>
          <ac:picMkLst>
            <pc:docMk/>
            <pc:sldMk cId="0" sldId="259"/>
            <ac:picMk id="14" creationId="{682E2440-B0FE-3CAA-C712-5583CEB35901}"/>
          </ac:picMkLst>
        </pc:picChg>
        <pc:cxnChg chg="del">
          <ac:chgData name="Tài Minh Phí" userId="6aed78f516f762d5" providerId="LiveId" clId="{261C363B-013A-4D93-8950-9CFBA96DB4E5}" dt="2022-06-13T10:33:21.168" v="1447" actId="478"/>
          <ac:cxnSpMkLst>
            <pc:docMk/>
            <pc:sldMk cId="0" sldId="259"/>
            <ac:cxnSpMk id="137" creationId="{00000000-0000-0000-0000-000000000000}"/>
          </ac:cxnSpMkLst>
        </pc:cxnChg>
      </pc:sldChg>
      <pc:sldChg chg="addSp delSp modSp mod modAnim">
        <pc:chgData name="Tài Minh Phí" userId="6aed78f516f762d5" providerId="LiveId" clId="{261C363B-013A-4D93-8950-9CFBA96DB4E5}" dt="2022-06-13T11:08:00.615" v="2131" actId="20577"/>
        <pc:sldMkLst>
          <pc:docMk/>
          <pc:sldMk cId="0" sldId="260"/>
        </pc:sldMkLst>
        <pc:spChg chg="add del mod">
          <ac:chgData name="Tài Minh Phí" userId="6aed78f516f762d5" providerId="LiveId" clId="{261C363B-013A-4D93-8950-9CFBA96DB4E5}" dt="2022-06-13T10:45:39.493" v="1908" actId="478"/>
          <ac:spMkLst>
            <pc:docMk/>
            <pc:sldMk cId="0" sldId="260"/>
            <ac:spMk id="3" creationId="{B255ABA9-687B-B139-E25E-519B71F97470}"/>
          </ac:spMkLst>
        </pc:spChg>
        <pc:spChg chg="add del">
          <ac:chgData name="Tài Minh Phí" userId="6aed78f516f762d5" providerId="LiveId" clId="{261C363B-013A-4D93-8950-9CFBA96DB4E5}" dt="2022-06-13T10:47:34.911" v="1910" actId="11529"/>
          <ac:spMkLst>
            <pc:docMk/>
            <pc:sldMk cId="0" sldId="260"/>
            <ac:spMk id="4" creationId="{D2E92C22-EC61-F687-D1BB-5BB0E0F85DBE}"/>
          </ac:spMkLst>
        </pc:spChg>
        <pc:spChg chg="add mod">
          <ac:chgData name="Tài Minh Phí" userId="6aed78f516f762d5" providerId="LiveId" clId="{261C363B-013A-4D93-8950-9CFBA96DB4E5}" dt="2022-06-13T11:07:57.495" v="2130" actId="20577"/>
          <ac:spMkLst>
            <pc:docMk/>
            <pc:sldMk cId="0" sldId="260"/>
            <ac:spMk id="5" creationId="{16EC574B-B4BE-8E84-19A2-B59230E6C8D2}"/>
          </ac:spMkLst>
        </pc:spChg>
        <pc:spChg chg="add del mod">
          <ac:chgData name="Tài Minh Phí" userId="6aed78f516f762d5" providerId="LiveId" clId="{261C363B-013A-4D93-8950-9CFBA96DB4E5}" dt="2022-06-13T10:55:54.572" v="1998" actId="478"/>
          <ac:spMkLst>
            <pc:docMk/>
            <pc:sldMk cId="0" sldId="260"/>
            <ac:spMk id="6" creationId="{B097EAC2-F71F-B99C-8734-E4BCF1D82657}"/>
          </ac:spMkLst>
        </pc:spChg>
        <pc:spChg chg="add del mod">
          <ac:chgData name="Tài Minh Phí" userId="6aed78f516f762d5" providerId="LiveId" clId="{261C363B-013A-4D93-8950-9CFBA96DB4E5}" dt="2022-06-13T10:55:39.046" v="1996" actId="11529"/>
          <ac:spMkLst>
            <pc:docMk/>
            <pc:sldMk cId="0" sldId="260"/>
            <ac:spMk id="7" creationId="{C2000757-11C8-3298-54E3-1293F0D75E7A}"/>
          </ac:spMkLst>
        </pc:spChg>
        <pc:spChg chg="add del mod">
          <ac:chgData name="Tài Minh Phí" userId="6aed78f516f762d5" providerId="LiveId" clId="{261C363B-013A-4D93-8950-9CFBA96DB4E5}" dt="2022-06-13T10:55:37.969" v="1991" actId="11529"/>
          <ac:spMkLst>
            <pc:docMk/>
            <pc:sldMk cId="0" sldId="260"/>
            <ac:spMk id="8" creationId="{1D070EF2-00A1-42B0-887B-D271A0C9B4AE}"/>
          </ac:spMkLst>
        </pc:spChg>
        <pc:spChg chg="add mod">
          <ac:chgData name="Tài Minh Phí" userId="6aed78f516f762d5" providerId="LiveId" clId="{261C363B-013A-4D93-8950-9CFBA96DB4E5}" dt="2022-06-13T11:03:12.408" v="2070" actId="164"/>
          <ac:spMkLst>
            <pc:docMk/>
            <pc:sldMk cId="0" sldId="260"/>
            <ac:spMk id="9" creationId="{0E840606-7FD2-B3FD-E8A6-94F575570401}"/>
          </ac:spMkLst>
        </pc:spChg>
        <pc:spChg chg="add mod">
          <ac:chgData name="Tài Minh Phí" userId="6aed78f516f762d5" providerId="LiveId" clId="{261C363B-013A-4D93-8950-9CFBA96DB4E5}" dt="2022-06-13T11:03:12.408" v="2070" actId="164"/>
          <ac:spMkLst>
            <pc:docMk/>
            <pc:sldMk cId="0" sldId="260"/>
            <ac:spMk id="10" creationId="{03A7BFBF-FE62-F1D7-0975-6F9D18BCCC4F}"/>
          </ac:spMkLst>
        </pc:spChg>
        <pc:spChg chg="add del mod ord">
          <ac:chgData name="Tài Minh Phí" userId="6aed78f516f762d5" providerId="LiveId" clId="{261C363B-013A-4D93-8950-9CFBA96DB4E5}" dt="2022-06-13T10:55:54.572" v="1998" actId="478"/>
          <ac:spMkLst>
            <pc:docMk/>
            <pc:sldMk cId="0" sldId="260"/>
            <ac:spMk id="21" creationId="{1B7ABD4D-5A34-E940-7F71-6FDAEFC0F0AD}"/>
          </ac:spMkLst>
        </pc:spChg>
        <pc:spChg chg="add mod">
          <ac:chgData name="Tài Minh Phí" userId="6aed78f516f762d5" providerId="LiveId" clId="{261C363B-013A-4D93-8950-9CFBA96DB4E5}" dt="2022-06-13T10:55:38.171" v="1992" actId="571"/>
          <ac:spMkLst>
            <pc:docMk/>
            <pc:sldMk cId="0" sldId="260"/>
            <ac:spMk id="23" creationId="{A4A9A7BC-22B5-4DAE-DECC-698E072B9AE3}"/>
          </ac:spMkLst>
        </pc:spChg>
        <pc:spChg chg="add mod">
          <ac:chgData name="Tài Minh Phí" userId="6aed78f516f762d5" providerId="LiveId" clId="{261C363B-013A-4D93-8950-9CFBA96DB4E5}" dt="2022-06-13T11:02:04.554" v="2059" actId="20577"/>
          <ac:spMkLst>
            <pc:docMk/>
            <pc:sldMk cId="0" sldId="260"/>
            <ac:spMk id="26" creationId="{4447D4E8-5425-07BA-A84C-10A522EF32D6}"/>
          </ac:spMkLst>
        </pc:spChg>
        <pc:spChg chg="add mod ord">
          <ac:chgData name="Tài Minh Phí" userId="6aed78f516f762d5" providerId="LiveId" clId="{261C363B-013A-4D93-8950-9CFBA96DB4E5}" dt="2022-06-13T11:03:17.326" v="2071" actId="164"/>
          <ac:spMkLst>
            <pc:docMk/>
            <pc:sldMk cId="0" sldId="260"/>
            <ac:spMk id="27" creationId="{2A2A84C7-FE4B-FC70-0563-9068520060E3}"/>
          </ac:spMkLst>
        </pc:spChg>
        <pc:spChg chg="add mod ord">
          <ac:chgData name="Tài Minh Phí" userId="6aed78f516f762d5" providerId="LiveId" clId="{261C363B-013A-4D93-8950-9CFBA96DB4E5}" dt="2022-06-13T11:03:22.477" v="2072" actId="164"/>
          <ac:spMkLst>
            <pc:docMk/>
            <pc:sldMk cId="0" sldId="260"/>
            <ac:spMk id="28" creationId="{5A692C9C-461A-6F7B-EF32-3C9B9BA0282C}"/>
          </ac:spMkLst>
        </pc:spChg>
        <pc:spChg chg="add mod">
          <ac:chgData name="Tài Minh Phí" userId="6aed78f516f762d5" providerId="LiveId" clId="{261C363B-013A-4D93-8950-9CFBA96DB4E5}" dt="2022-06-13T11:03:28.506" v="2073" actId="164"/>
          <ac:spMkLst>
            <pc:docMk/>
            <pc:sldMk cId="0" sldId="260"/>
            <ac:spMk id="29" creationId="{CC40EEF3-E40E-BA1C-2722-7B363F8B8D30}"/>
          </ac:spMkLst>
        </pc:spChg>
        <pc:spChg chg="add mod">
          <ac:chgData name="Tài Minh Phí" userId="6aed78f516f762d5" providerId="LiveId" clId="{261C363B-013A-4D93-8950-9CFBA96DB4E5}" dt="2022-06-13T11:03:17.326" v="2071" actId="164"/>
          <ac:spMkLst>
            <pc:docMk/>
            <pc:sldMk cId="0" sldId="260"/>
            <ac:spMk id="31" creationId="{7B28C8F9-44FE-5687-3915-4D8F80465909}"/>
          </ac:spMkLst>
        </pc:spChg>
        <pc:spChg chg="add mod">
          <ac:chgData name="Tài Minh Phí" userId="6aed78f516f762d5" providerId="LiveId" clId="{261C363B-013A-4D93-8950-9CFBA96DB4E5}" dt="2022-06-13T11:03:22.477" v="2072" actId="164"/>
          <ac:spMkLst>
            <pc:docMk/>
            <pc:sldMk cId="0" sldId="260"/>
            <ac:spMk id="32" creationId="{B4197806-C947-0DEB-EDB5-E37898ACA4CD}"/>
          </ac:spMkLst>
        </pc:spChg>
        <pc:spChg chg="add mod">
          <ac:chgData name="Tài Minh Phí" userId="6aed78f516f762d5" providerId="LiveId" clId="{261C363B-013A-4D93-8950-9CFBA96DB4E5}" dt="2022-06-13T11:03:28.506" v="2073" actId="164"/>
          <ac:spMkLst>
            <pc:docMk/>
            <pc:sldMk cId="0" sldId="260"/>
            <ac:spMk id="33" creationId="{B9AA367A-6810-CF27-87FB-780680A1A32D}"/>
          </ac:spMkLst>
        </pc:spChg>
        <pc:spChg chg="del">
          <ac:chgData name="Tài Minh Phí" userId="6aed78f516f762d5" providerId="LiveId" clId="{261C363B-013A-4D93-8950-9CFBA96DB4E5}" dt="2022-06-13T10:45:35.537" v="1907" actId="478"/>
          <ac:spMkLst>
            <pc:docMk/>
            <pc:sldMk cId="0" sldId="260"/>
            <ac:spMk id="142" creationId="{00000000-0000-0000-0000-000000000000}"/>
          </ac:spMkLst>
        </pc:spChg>
        <pc:spChg chg="del">
          <ac:chgData name="Tài Minh Phí" userId="6aed78f516f762d5" providerId="LiveId" clId="{261C363B-013A-4D93-8950-9CFBA96DB4E5}" dt="2022-06-13T10:45:30.661" v="1906" actId="478"/>
          <ac:spMkLst>
            <pc:docMk/>
            <pc:sldMk cId="0" sldId="260"/>
            <ac:spMk id="144" creationId="{00000000-0000-0000-0000-000000000000}"/>
          </ac:spMkLst>
        </pc:spChg>
        <pc:spChg chg="del">
          <ac:chgData name="Tài Minh Phí" userId="6aed78f516f762d5" providerId="LiveId" clId="{261C363B-013A-4D93-8950-9CFBA96DB4E5}" dt="2022-06-13T10:45:30.661" v="1906" actId="478"/>
          <ac:spMkLst>
            <pc:docMk/>
            <pc:sldMk cId="0" sldId="260"/>
            <ac:spMk id="145" creationId="{00000000-0000-0000-0000-000000000000}"/>
          </ac:spMkLst>
        </pc:spChg>
        <pc:spChg chg="del">
          <ac:chgData name="Tài Minh Phí" userId="6aed78f516f762d5" providerId="LiveId" clId="{261C363B-013A-4D93-8950-9CFBA96DB4E5}" dt="2022-06-13T10:45:30.661" v="1906" actId="478"/>
          <ac:spMkLst>
            <pc:docMk/>
            <pc:sldMk cId="0" sldId="260"/>
            <ac:spMk id="146" creationId="{00000000-0000-0000-0000-000000000000}"/>
          </ac:spMkLst>
        </pc:spChg>
        <pc:spChg chg="del">
          <ac:chgData name="Tài Minh Phí" userId="6aed78f516f762d5" providerId="LiveId" clId="{261C363B-013A-4D93-8950-9CFBA96DB4E5}" dt="2022-06-13T10:45:30.661" v="1906" actId="478"/>
          <ac:spMkLst>
            <pc:docMk/>
            <pc:sldMk cId="0" sldId="260"/>
            <ac:spMk id="147" creationId="{00000000-0000-0000-0000-000000000000}"/>
          </ac:spMkLst>
        </pc:spChg>
        <pc:spChg chg="del">
          <ac:chgData name="Tài Minh Phí" userId="6aed78f516f762d5" providerId="LiveId" clId="{261C363B-013A-4D93-8950-9CFBA96DB4E5}" dt="2022-06-13T10:45:30.661" v="1906" actId="478"/>
          <ac:spMkLst>
            <pc:docMk/>
            <pc:sldMk cId="0" sldId="260"/>
            <ac:spMk id="148" creationId="{00000000-0000-0000-0000-000000000000}"/>
          </ac:spMkLst>
        </pc:spChg>
        <pc:spChg chg="del">
          <ac:chgData name="Tài Minh Phí" userId="6aed78f516f762d5" providerId="LiveId" clId="{261C363B-013A-4D93-8950-9CFBA96DB4E5}" dt="2022-06-13T10:45:30.661" v="1906" actId="478"/>
          <ac:spMkLst>
            <pc:docMk/>
            <pc:sldMk cId="0" sldId="260"/>
            <ac:spMk id="149" creationId="{00000000-0000-0000-0000-000000000000}"/>
          </ac:spMkLst>
        </pc:spChg>
        <pc:spChg chg="del">
          <ac:chgData name="Tài Minh Phí" userId="6aed78f516f762d5" providerId="LiveId" clId="{261C363B-013A-4D93-8950-9CFBA96DB4E5}" dt="2022-06-13T10:45:30.661" v="1906" actId="478"/>
          <ac:spMkLst>
            <pc:docMk/>
            <pc:sldMk cId="0" sldId="260"/>
            <ac:spMk id="150" creationId="{00000000-0000-0000-0000-000000000000}"/>
          </ac:spMkLst>
        </pc:spChg>
        <pc:spChg chg="del">
          <ac:chgData name="Tài Minh Phí" userId="6aed78f516f762d5" providerId="LiveId" clId="{261C363B-013A-4D93-8950-9CFBA96DB4E5}" dt="2022-06-13T10:45:30.661" v="1906" actId="478"/>
          <ac:spMkLst>
            <pc:docMk/>
            <pc:sldMk cId="0" sldId="260"/>
            <ac:spMk id="151" creationId="{00000000-0000-0000-0000-000000000000}"/>
          </ac:spMkLst>
        </pc:spChg>
        <pc:grpChg chg="add mod">
          <ac:chgData name="Tài Minh Phí" userId="6aed78f516f762d5" providerId="LiveId" clId="{261C363B-013A-4D93-8950-9CFBA96DB4E5}" dt="2022-06-13T11:03:12.408" v="2070" actId="164"/>
          <ac:grpSpMkLst>
            <pc:docMk/>
            <pc:sldMk cId="0" sldId="260"/>
            <ac:grpSpMk id="11" creationId="{C483D1D4-3ADC-1A77-31A2-F5543A59FC2A}"/>
          </ac:grpSpMkLst>
        </pc:grpChg>
        <pc:grpChg chg="add mod">
          <ac:chgData name="Tài Minh Phí" userId="6aed78f516f762d5" providerId="LiveId" clId="{261C363B-013A-4D93-8950-9CFBA96DB4E5}" dt="2022-06-13T11:03:17.326" v="2071" actId="164"/>
          <ac:grpSpMkLst>
            <pc:docMk/>
            <pc:sldMk cId="0" sldId="260"/>
            <ac:grpSpMk id="12" creationId="{FE95206E-1A82-4346-707F-F4C714A3E577}"/>
          </ac:grpSpMkLst>
        </pc:grpChg>
        <pc:grpChg chg="add mod">
          <ac:chgData name="Tài Minh Phí" userId="6aed78f516f762d5" providerId="LiveId" clId="{261C363B-013A-4D93-8950-9CFBA96DB4E5}" dt="2022-06-13T11:03:22.477" v="2072" actId="164"/>
          <ac:grpSpMkLst>
            <pc:docMk/>
            <pc:sldMk cId="0" sldId="260"/>
            <ac:grpSpMk id="13" creationId="{0D3AE19D-E9CE-043C-5267-8205F46B93A2}"/>
          </ac:grpSpMkLst>
        </pc:grpChg>
        <pc:grpChg chg="add mod">
          <ac:chgData name="Tài Minh Phí" userId="6aed78f516f762d5" providerId="LiveId" clId="{261C363B-013A-4D93-8950-9CFBA96DB4E5}" dt="2022-06-13T11:03:28.506" v="2073" actId="164"/>
          <ac:grpSpMkLst>
            <pc:docMk/>
            <pc:sldMk cId="0" sldId="260"/>
            <ac:grpSpMk id="14" creationId="{C9EB3E2C-714A-8779-9174-CC70252FA0B3}"/>
          </ac:grpSpMkLst>
        </pc:grpChg>
        <pc:cxnChg chg="del">
          <ac:chgData name="Tài Minh Phí" userId="6aed78f516f762d5" providerId="LiveId" clId="{261C363B-013A-4D93-8950-9CFBA96DB4E5}" dt="2022-06-13T10:45:35.537" v="1907" actId="478"/>
          <ac:cxnSpMkLst>
            <pc:docMk/>
            <pc:sldMk cId="0" sldId="260"/>
            <ac:cxnSpMk id="143" creationId="{00000000-0000-0000-0000-000000000000}"/>
          </ac:cxnSpMkLst>
        </pc:cxnChg>
        <pc:cxnChg chg="del mod">
          <ac:chgData name="Tài Minh Phí" userId="6aed78f516f762d5" providerId="LiveId" clId="{261C363B-013A-4D93-8950-9CFBA96DB4E5}" dt="2022-06-13T10:45:30.661" v="1906" actId="478"/>
          <ac:cxnSpMkLst>
            <pc:docMk/>
            <pc:sldMk cId="0" sldId="260"/>
            <ac:cxnSpMk id="152" creationId="{00000000-0000-0000-0000-000000000000}"/>
          </ac:cxnSpMkLst>
        </pc:cxnChg>
        <pc:cxnChg chg="del mod">
          <ac:chgData name="Tài Minh Phí" userId="6aed78f516f762d5" providerId="LiveId" clId="{261C363B-013A-4D93-8950-9CFBA96DB4E5}" dt="2022-06-13T10:45:30.661" v="1906" actId="478"/>
          <ac:cxnSpMkLst>
            <pc:docMk/>
            <pc:sldMk cId="0" sldId="260"/>
            <ac:cxnSpMk id="153" creationId="{00000000-0000-0000-0000-000000000000}"/>
          </ac:cxnSpMkLst>
        </pc:cxnChg>
        <pc:cxnChg chg="del mod">
          <ac:chgData name="Tài Minh Phí" userId="6aed78f516f762d5" providerId="LiveId" clId="{261C363B-013A-4D93-8950-9CFBA96DB4E5}" dt="2022-06-13T10:45:30.661" v="1906" actId="478"/>
          <ac:cxnSpMkLst>
            <pc:docMk/>
            <pc:sldMk cId="0" sldId="260"/>
            <ac:cxnSpMk id="154" creationId="{00000000-0000-0000-0000-000000000000}"/>
          </ac:cxnSpMkLst>
        </pc:cxnChg>
        <pc:cxnChg chg="del mod">
          <ac:chgData name="Tài Minh Phí" userId="6aed78f516f762d5" providerId="LiveId" clId="{261C363B-013A-4D93-8950-9CFBA96DB4E5}" dt="2022-06-13T10:45:30.661" v="1906" actId="478"/>
          <ac:cxnSpMkLst>
            <pc:docMk/>
            <pc:sldMk cId="0" sldId="260"/>
            <ac:cxnSpMk id="155" creationId="{00000000-0000-0000-0000-000000000000}"/>
          </ac:cxnSpMkLst>
        </pc:cxnChg>
      </pc:sldChg>
      <pc:sldChg chg="addSp delSp modSp mod ord delAnim modAnim modNotes">
        <pc:chgData name="Tài Minh Phí" userId="6aed78f516f762d5" providerId="LiveId" clId="{261C363B-013A-4D93-8950-9CFBA96DB4E5}" dt="2022-06-13T11:23:59.231" v="2771" actId="164"/>
        <pc:sldMkLst>
          <pc:docMk/>
          <pc:sldMk cId="0" sldId="261"/>
        </pc:sldMkLst>
        <pc:spChg chg="add del mod">
          <ac:chgData name="Tài Minh Phí" userId="6aed78f516f762d5" providerId="LiveId" clId="{261C363B-013A-4D93-8950-9CFBA96DB4E5}" dt="2022-06-13T11:07:21.547" v="2125" actId="478"/>
          <ac:spMkLst>
            <pc:docMk/>
            <pc:sldMk cId="0" sldId="261"/>
            <ac:spMk id="3" creationId="{1969A3ED-EC2F-20CE-778A-8F16AB5D9493}"/>
          </ac:spMkLst>
        </pc:spChg>
        <pc:spChg chg="add del mod">
          <ac:chgData name="Tài Minh Phí" userId="6aed78f516f762d5" providerId="LiveId" clId="{261C363B-013A-4D93-8950-9CFBA96DB4E5}" dt="2022-06-13T11:07:21.547" v="2125" actId="478"/>
          <ac:spMkLst>
            <pc:docMk/>
            <pc:sldMk cId="0" sldId="261"/>
            <ac:spMk id="5" creationId="{F0554108-F0C2-F807-BC3D-4A9AE19F255A}"/>
          </ac:spMkLst>
        </pc:spChg>
        <pc:spChg chg="add del mod">
          <ac:chgData name="Tài Minh Phí" userId="6aed78f516f762d5" providerId="LiveId" clId="{261C363B-013A-4D93-8950-9CFBA96DB4E5}" dt="2022-06-13T11:07:21.547" v="2125" actId="478"/>
          <ac:spMkLst>
            <pc:docMk/>
            <pc:sldMk cId="0" sldId="261"/>
            <ac:spMk id="7" creationId="{F5B25BFB-6B14-3B42-B8E4-8FADD53B82D2}"/>
          </ac:spMkLst>
        </pc:spChg>
        <pc:spChg chg="add del mod">
          <ac:chgData name="Tài Minh Phí" userId="6aed78f516f762d5" providerId="LiveId" clId="{261C363B-013A-4D93-8950-9CFBA96DB4E5}" dt="2022-06-13T11:07:21.547" v="2125" actId="478"/>
          <ac:spMkLst>
            <pc:docMk/>
            <pc:sldMk cId="0" sldId="261"/>
            <ac:spMk id="9" creationId="{D7A696F3-D321-C987-3410-9E3D64246A34}"/>
          </ac:spMkLst>
        </pc:spChg>
        <pc:spChg chg="add del mod">
          <ac:chgData name="Tài Minh Phí" userId="6aed78f516f762d5" providerId="LiveId" clId="{261C363B-013A-4D93-8950-9CFBA96DB4E5}" dt="2022-06-13T11:07:21.547" v="2125" actId="478"/>
          <ac:spMkLst>
            <pc:docMk/>
            <pc:sldMk cId="0" sldId="261"/>
            <ac:spMk id="11" creationId="{E5BBCAAA-4926-8791-22AD-CA008803C0E4}"/>
          </ac:spMkLst>
        </pc:spChg>
        <pc:spChg chg="add del mod">
          <ac:chgData name="Tài Minh Phí" userId="6aed78f516f762d5" providerId="LiveId" clId="{261C363B-013A-4D93-8950-9CFBA96DB4E5}" dt="2022-06-13T11:07:21.547" v="2125" actId="478"/>
          <ac:spMkLst>
            <pc:docMk/>
            <pc:sldMk cId="0" sldId="261"/>
            <ac:spMk id="13" creationId="{C3082C59-9205-3575-3D73-FD6E3DC3490B}"/>
          </ac:spMkLst>
        </pc:spChg>
        <pc:spChg chg="add del mod">
          <ac:chgData name="Tài Minh Phí" userId="6aed78f516f762d5" providerId="LiveId" clId="{261C363B-013A-4D93-8950-9CFBA96DB4E5}" dt="2022-06-13T11:21:54.183" v="2762" actId="20577"/>
          <ac:spMkLst>
            <pc:docMk/>
            <pc:sldMk cId="0" sldId="261"/>
            <ac:spMk id="14" creationId="{B936AB0B-EDFA-4B37-77D5-67BB01DB8FF4}"/>
          </ac:spMkLst>
        </pc:spChg>
        <pc:spChg chg="add mod">
          <ac:chgData name="Tài Minh Phí" userId="6aed78f516f762d5" providerId="LiveId" clId="{261C363B-013A-4D93-8950-9CFBA96DB4E5}" dt="2022-06-13T11:23:43.276" v="2769" actId="164"/>
          <ac:spMkLst>
            <pc:docMk/>
            <pc:sldMk cId="0" sldId="261"/>
            <ac:spMk id="15" creationId="{8C51DC7A-5408-2519-0A78-2026AF911A1E}"/>
          </ac:spMkLst>
        </pc:spChg>
        <pc:spChg chg="add del mod">
          <ac:chgData name="Tài Minh Phí" userId="6aed78f516f762d5" providerId="LiveId" clId="{261C363B-013A-4D93-8950-9CFBA96DB4E5}" dt="2022-06-13T11:20:35.699" v="2674" actId="478"/>
          <ac:spMkLst>
            <pc:docMk/>
            <pc:sldMk cId="0" sldId="261"/>
            <ac:spMk id="16" creationId="{B88EBB7B-AD80-D096-1547-EF1F7039FAA6}"/>
          </ac:spMkLst>
        </pc:spChg>
        <pc:spChg chg="add mod">
          <ac:chgData name="Tài Minh Phí" userId="6aed78f516f762d5" providerId="LiveId" clId="{261C363B-013A-4D93-8950-9CFBA96DB4E5}" dt="2022-06-13T11:13:26.613" v="2160" actId="20577"/>
          <ac:spMkLst>
            <pc:docMk/>
            <pc:sldMk cId="0" sldId="261"/>
            <ac:spMk id="24" creationId="{99F3049A-DDB6-A57F-A970-800EFEFC1919}"/>
          </ac:spMkLst>
        </pc:spChg>
        <pc:spChg chg="add del mod">
          <ac:chgData name="Tài Minh Phí" userId="6aed78f516f762d5" providerId="LiveId" clId="{261C363B-013A-4D93-8950-9CFBA96DB4E5}" dt="2022-06-13T11:18:29.144" v="2661" actId="478"/>
          <ac:spMkLst>
            <pc:docMk/>
            <pc:sldMk cId="0" sldId="261"/>
            <ac:spMk id="25" creationId="{54F0AAC4-33CD-6013-01DB-6A59DD352E36}"/>
          </ac:spMkLst>
        </pc:spChg>
        <pc:spChg chg="mod">
          <ac:chgData name="Tài Minh Phí" userId="6aed78f516f762d5" providerId="LiveId" clId="{261C363B-013A-4D93-8950-9CFBA96DB4E5}" dt="2022-06-13T11:18:19.548" v="2660" actId="1076"/>
          <ac:spMkLst>
            <pc:docMk/>
            <pc:sldMk cId="0" sldId="261"/>
            <ac:spMk id="27" creationId="{A4DD2A13-4D18-858E-7890-7B53A8A8B154}"/>
          </ac:spMkLst>
        </pc:spChg>
        <pc:spChg chg="mod">
          <ac:chgData name="Tài Minh Phí" userId="6aed78f516f762d5" providerId="LiveId" clId="{261C363B-013A-4D93-8950-9CFBA96DB4E5}" dt="2022-06-13T11:12:13.948" v="2144"/>
          <ac:spMkLst>
            <pc:docMk/>
            <pc:sldMk cId="0" sldId="261"/>
            <ac:spMk id="28" creationId="{00C63266-75CF-1C67-3097-393CA6D2CFBC}"/>
          </ac:spMkLst>
        </pc:spChg>
        <pc:spChg chg="mod">
          <ac:chgData name="Tài Minh Phí" userId="6aed78f516f762d5" providerId="LiveId" clId="{261C363B-013A-4D93-8950-9CFBA96DB4E5}" dt="2022-06-13T11:17:22.233" v="2655" actId="20577"/>
          <ac:spMkLst>
            <pc:docMk/>
            <pc:sldMk cId="0" sldId="261"/>
            <ac:spMk id="30" creationId="{5EDB5ABF-8F6A-1E08-E0FC-4295A063A030}"/>
          </ac:spMkLst>
        </pc:spChg>
        <pc:spChg chg="mod">
          <ac:chgData name="Tài Minh Phí" userId="6aed78f516f762d5" providerId="LiveId" clId="{261C363B-013A-4D93-8950-9CFBA96DB4E5}" dt="2022-06-13T11:12:13.948" v="2144"/>
          <ac:spMkLst>
            <pc:docMk/>
            <pc:sldMk cId="0" sldId="261"/>
            <ac:spMk id="31" creationId="{17438E6B-EC6B-663D-E808-04B11BF3DBBC}"/>
          </ac:spMkLst>
        </pc:spChg>
        <pc:spChg chg="mod">
          <ac:chgData name="Tài Minh Phí" userId="6aed78f516f762d5" providerId="LiveId" clId="{261C363B-013A-4D93-8950-9CFBA96DB4E5}" dt="2022-06-13T11:12:13.948" v="2144"/>
          <ac:spMkLst>
            <pc:docMk/>
            <pc:sldMk cId="0" sldId="261"/>
            <ac:spMk id="33" creationId="{D7585FEF-D6D4-CB55-324D-EE5E04F5754A}"/>
          </ac:spMkLst>
        </pc:spChg>
        <pc:spChg chg="mod">
          <ac:chgData name="Tài Minh Phí" userId="6aed78f516f762d5" providerId="LiveId" clId="{261C363B-013A-4D93-8950-9CFBA96DB4E5}" dt="2022-06-13T11:12:13.948" v="2144"/>
          <ac:spMkLst>
            <pc:docMk/>
            <pc:sldMk cId="0" sldId="261"/>
            <ac:spMk id="34" creationId="{40ED3383-02E4-6CBF-5A39-A34DDC8EE80A}"/>
          </ac:spMkLst>
        </pc:spChg>
        <pc:spChg chg="mod">
          <ac:chgData name="Tài Minh Phí" userId="6aed78f516f762d5" providerId="LiveId" clId="{261C363B-013A-4D93-8950-9CFBA96DB4E5}" dt="2022-06-13T11:12:13.948" v="2144"/>
          <ac:spMkLst>
            <pc:docMk/>
            <pc:sldMk cId="0" sldId="261"/>
            <ac:spMk id="36" creationId="{023BD535-5992-CB3B-2C12-272FD8CE4AD9}"/>
          </ac:spMkLst>
        </pc:spChg>
        <pc:spChg chg="mod">
          <ac:chgData name="Tài Minh Phí" userId="6aed78f516f762d5" providerId="LiveId" clId="{261C363B-013A-4D93-8950-9CFBA96DB4E5}" dt="2022-06-13T11:18:06.164" v="2659" actId="1076"/>
          <ac:spMkLst>
            <pc:docMk/>
            <pc:sldMk cId="0" sldId="261"/>
            <ac:spMk id="37" creationId="{40DD851C-7EC7-34BE-E4A8-055F14B1A350}"/>
          </ac:spMkLst>
        </pc:spChg>
        <pc:spChg chg="add mod">
          <ac:chgData name="Tài Minh Phí" userId="6aed78f516f762d5" providerId="LiveId" clId="{261C363B-013A-4D93-8950-9CFBA96DB4E5}" dt="2022-06-13T11:23:43.276" v="2769" actId="164"/>
          <ac:spMkLst>
            <pc:docMk/>
            <pc:sldMk cId="0" sldId="261"/>
            <ac:spMk id="40" creationId="{7A3373A4-C6F9-5DE2-AC46-EF1C09F3C5C9}"/>
          </ac:spMkLst>
        </pc:spChg>
        <pc:spChg chg="add mod">
          <ac:chgData name="Tài Minh Phí" userId="6aed78f516f762d5" providerId="LiveId" clId="{261C363B-013A-4D93-8950-9CFBA96DB4E5}" dt="2022-06-13T11:23:52.131" v="2770" actId="164"/>
          <ac:spMkLst>
            <pc:docMk/>
            <pc:sldMk cId="0" sldId="261"/>
            <ac:spMk id="41" creationId="{6BE7EC65-05EA-C812-164B-E9100E77BFDA}"/>
          </ac:spMkLst>
        </pc:spChg>
        <pc:spChg chg="add mod">
          <ac:chgData name="Tài Minh Phí" userId="6aed78f516f762d5" providerId="LiveId" clId="{261C363B-013A-4D93-8950-9CFBA96DB4E5}" dt="2022-06-13T11:23:59.231" v="2771" actId="164"/>
          <ac:spMkLst>
            <pc:docMk/>
            <pc:sldMk cId="0" sldId="261"/>
            <ac:spMk id="42" creationId="{242A9482-86C0-12F8-6AE2-2C49447AF6BF}"/>
          </ac:spMkLst>
        </pc:spChg>
        <pc:spChg chg="add mod">
          <ac:chgData name="Tài Minh Phí" userId="6aed78f516f762d5" providerId="LiveId" clId="{261C363B-013A-4D93-8950-9CFBA96DB4E5}" dt="2022-06-13T11:23:52.131" v="2770" actId="164"/>
          <ac:spMkLst>
            <pc:docMk/>
            <pc:sldMk cId="0" sldId="261"/>
            <ac:spMk id="44" creationId="{7E373DC3-1524-0CDB-1FDC-592552398307}"/>
          </ac:spMkLst>
        </pc:spChg>
        <pc:spChg chg="add mod">
          <ac:chgData name="Tài Minh Phí" userId="6aed78f516f762d5" providerId="LiveId" clId="{261C363B-013A-4D93-8950-9CFBA96DB4E5}" dt="2022-06-13T11:23:59.231" v="2771" actId="164"/>
          <ac:spMkLst>
            <pc:docMk/>
            <pc:sldMk cId="0" sldId="261"/>
            <ac:spMk id="45" creationId="{626D2D39-2806-5D02-0DEB-BE41F38541A5}"/>
          </ac:spMkLst>
        </pc:spChg>
        <pc:spChg chg="del mod">
          <ac:chgData name="Tài Minh Phí" userId="6aed78f516f762d5" providerId="LiveId" clId="{261C363B-013A-4D93-8950-9CFBA96DB4E5}" dt="2022-06-13T11:12:12.363" v="2143" actId="478"/>
          <ac:spMkLst>
            <pc:docMk/>
            <pc:sldMk cId="0" sldId="261"/>
            <ac:spMk id="160" creationId="{00000000-0000-0000-0000-000000000000}"/>
          </ac:spMkLst>
        </pc:spChg>
        <pc:spChg chg="del">
          <ac:chgData name="Tài Minh Phí" userId="6aed78f516f762d5" providerId="LiveId" clId="{261C363B-013A-4D93-8950-9CFBA96DB4E5}" dt="2022-06-13T11:07:16.849" v="2124" actId="478"/>
          <ac:spMkLst>
            <pc:docMk/>
            <pc:sldMk cId="0" sldId="261"/>
            <ac:spMk id="161" creationId="{00000000-0000-0000-0000-000000000000}"/>
          </ac:spMkLst>
        </pc:spChg>
        <pc:spChg chg="del">
          <ac:chgData name="Tài Minh Phí" userId="6aed78f516f762d5" providerId="LiveId" clId="{261C363B-013A-4D93-8950-9CFBA96DB4E5}" dt="2022-06-13T11:07:16.849" v="2124" actId="478"/>
          <ac:spMkLst>
            <pc:docMk/>
            <pc:sldMk cId="0" sldId="261"/>
            <ac:spMk id="162" creationId="{00000000-0000-0000-0000-000000000000}"/>
          </ac:spMkLst>
        </pc:spChg>
        <pc:spChg chg="del">
          <ac:chgData name="Tài Minh Phí" userId="6aed78f516f762d5" providerId="LiveId" clId="{261C363B-013A-4D93-8950-9CFBA96DB4E5}" dt="2022-06-13T11:07:16.849" v="2124" actId="478"/>
          <ac:spMkLst>
            <pc:docMk/>
            <pc:sldMk cId="0" sldId="261"/>
            <ac:spMk id="163" creationId="{00000000-0000-0000-0000-000000000000}"/>
          </ac:spMkLst>
        </pc:spChg>
        <pc:spChg chg="del">
          <ac:chgData name="Tài Minh Phí" userId="6aed78f516f762d5" providerId="LiveId" clId="{261C363B-013A-4D93-8950-9CFBA96DB4E5}" dt="2022-06-13T11:07:16.849" v="2124" actId="478"/>
          <ac:spMkLst>
            <pc:docMk/>
            <pc:sldMk cId="0" sldId="261"/>
            <ac:spMk id="164" creationId="{00000000-0000-0000-0000-000000000000}"/>
          </ac:spMkLst>
        </pc:spChg>
        <pc:spChg chg="del">
          <ac:chgData name="Tài Minh Phí" userId="6aed78f516f762d5" providerId="LiveId" clId="{261C363B-013A-4D93-8950-9CFBA96DB4E5}" dt="2022-06-13T11:07:16.849" v="2124" actId="478"/>
          <ac:spMkLst>
            <pc:docMk/>
            <pc:sldMk cId="0" sldId="261"/>
            <ac:spMk id="165" creationId="{00000000-0000-0000-0000-000000000000}"/>
          </ac:spMkLst>
        </pc:spChg>
        <pc:spChg chg="del">
          <ac:chgData name="Tài Minh Phí" userId="6aed78f516f762d5" providerId="LiveId" clId="{261C363B-013A-4D93-8950-9CFBA96DB4E5}" dt="2022-06-13T11:07:16.849" v="2124" actId="478"/>
          <ac:spMkLst>
            <pc:docMk/>
            <pc:sldMk cId="0" sldId="261"/>
            <ac:spMk id="166" creationId="{00000000-0000-0000-0000-000000000000}"/>
          </ac:spMkLst>
        </pc:spChg>
        <pc:grpChg chg="add mod">
          <ac:chgData name="Tài Minh Phí" userId="6aed78f516f762d5" providerId="LiveId" clId="{261C363B-013A-4D93-8950-9CFBA96DB4E5}" dt="2022-06-13T11:23:43.276" v="2769" actId="164"/>
          <ac:grpSpMkLst>
            <pc:docMk/>
            <pc:sldMk cId="0" sldId="261"/>
            <ac:grpSpMk id="17" creationId="{DACF7E25-68E3-645A-2787-5DC790F2624B}"/>
          </ac:grpSpMkLst>
        </pc:grpChg>
        <pc:grpChg chg="add mod">
          <ac:chgData name="Tài Minh Phí" userId="6aed78f516f762d5" providerId="LiveId" clId="{261C363B-013A-4D93-8950-9CFBA96DB4E5}" dt="2022-06-13T11:23:52.131" v="2770" actId="164"/>
          <ac:grpSpMkLst>
            <pc:docMk/>
            <pc:sldMk cId="0" sldId="261"/>
            <ac:grpSpMk id="18" creationId="{1C0DD497-693B-8A5C-694F-9DF9EBA2E910}"/>
          </ac:grpSpMkLst>
        </pc:grpChg>
        <pc:grpChg chg="add mod">
          <ac:chgData name="Tài Minh Phí" userId="6aed78f516f762d5" providerId="LiveId" clId="{261C363B-013A-4D93-8950-9CFBA96DB4E5}" dt="2022-06-13T11:23:59.231" v="2771" actId="164"/>
          <ac:grpSpMkLst>
            <pc:docMk/>
            <pc:sldMk cId="0" sldId="261"/>
            <ac:grpSpMk id="19" creationId="{3A469077-1E9A-E227-BF59-67CBDF0221C5}"/>
          </ac:grpSpMkLst>
        </pc:grpChg>
        <pc:grpChg chg="add del mod">
          <ac:chgData name="Tài Minh Phí" userId="6aed78f516f762d5" providerId="LiveId" clId="{261C363B-013A-4D93-8950-9CFBA96DB4E5}" dt="2022-06-13T11:18:29.144" v="2661" actId="478"/>
          <ac:grpSpMkLst>
            <pc:docMk/>
            <pc:sldMk cId="0" sldId="261"/>
            <ac:grpSpMk id="26" creationId="{D52A0A76-714B-1269-AE87-D0A5A39A57BB}"/>
          </ac:grpSpMkLst>
        </pc:grpChg>
        <pc:grpChg chg="add del mod">
          <ac:chgData name="Tài Minh Phí" userId="6aed78f516f762d5" providerId="LiveId" clId="{261C363B-013A-4D93-8950-9CFBA96DB4E5}" dt="2022-06-13T11:17:33.573" v="2656" actId="478"/>
          <ac:grpSpMkLst>
            <pc:docMk/>
            <pc:sldMk cId="0" sldId="261"/>
            <ac:grpSpMk id="29" creationId="{C5A16AA8-084A-B3AB-4520-E39ABC38E4E8}"/>
          </ac:grpSpMkLst>
        </pc:grpChg>
        <pc:grpChg chg="add del mod">
          <ac:chgData name="Tài Minh Phí" userId="6aed78f516f762d5" providerId="LiveId" clId="{261C363B-013A-4D93-8950-9CFBA96DB4E5}" dt="2022-06-13T11:18:29.144" v="2661" actId="478"/>
          <ac:grpSpMkLst>
            <pc:docMk/>
            <pc:sldMk cId="0" sldId="261"/>
            <ac:grpSpMk id="32" creationId="{A6FF3217-4D6C-62E6-5300-586577129F9B}"/>
          </ac:grpSpMkLst>
        </pc:grpChg>
        <pc:grpChg chg="add del mod">
          <ac:chgData name="Tài Minh Phí" userId="6aed78f516f762d5" providerId="LiveId" clId="{261C363B-013A-4D93-8950-9CFBA96DB4E5}" dt="2022-06-13T11:18:29.144" v="2661" actId="478"/>
          <ac:grpSpMkLst>
            <pc:docMk/>
            <pc:sldMk cId="0" sldId="261"/>
            <ac:grpSpMk id="35" creationId="{EFA50B54-A848-419F-B129-EBCA07DED48B}"/>
          </ac:grpSpMkLst>
        </pc:grpChg>
        <pc:cxnChg chg="del mod">
          <ac:chgData name="Tài Minh Phí" userId="6aed78f516f762d5" providerId="LiveId" clId="{261C363B-013A-4D93-8950-9CFBA96DB4E5}" dt="2022-06-13T11:07:16.849" v="2124" actId="478"/>
          <ac:cxnSpMkLst>
            <pc:docMk/>
            <pc:sldMk cId="0" sldId="261"/>
            <ac:cxnSpMk id="167" creationId="{00000000-0000-0000-0000-000000000000}"/>
          </ac:cxnSpMkLst>
        </pc:cxnChg>
        <pc:cxnChg chg="del mod">
          <ac:chgData name="Tài Minh Phí" userId="6aed78f516f762d5" providerId="LiveId" clId="{261C363B-013A-4D93-8950-9CFBA96DB4E5}" dt="2022-06-13T11:07:16.849" v="2124" actId="478"/>
          <ac:cxnSpMkLst>
            <pc:docMk/>
            <pc:sldMk cId="0" sldId="261"/>
            <ac:cxnSpMk id="168" creationId="{00000000-0000-0000-0000-000000000000}"/>
          </ac:cxnSpMkLst>
        </pc:cxnChg>
        <pc:cxnChg chg="del mod">
          <ac:chgData name="Tài Minh Phí" userId="6aed78f516f762d5" providerId="LiveId" clId="{261C363B-013A-4D93-8950-9CFBA96DB4E5}" dt="2022-06-13T11:07:16.849" v="2124" actId="478"/>
          <ac:cxnSpMkLst>
            <pc:docMk/>
            <pc:sldMk cId="0" sldId="261"/>
            <ac:cxnSpMk id="169" creationId="{00000000-0000-0000-0000-000000000000}"/>
          </ac:cxnSpMkLst>
        </pc:cxnChg>
      </pc:sldChg>
      <pc:sldChg chg="addSp delSp modSp mod">
        <pc:chgData name="Tài Minh Phí" userId="6aed78f516f762d5" providerId="LiveId" clId="{261C363B-013A-4D93-8950-9CFBA96DB4E5}" dt="2022-06-13T11:48:00.933" v="2940" actId="20577"/>
        <pc:sldMkLst>
          <pc:docMk/>
          <pc:sldMk cId="0" sldId="262"/>
        </pc:sldMkLst>
        <pc:spChg chg="add del mod">
          <ac:chgData name="Tài Minh Phí" userId="6aed78f516f762d5" providerId="LiveId" clId="{261C363B-013A-4D93-8950-9CFBA96DB4E5}" dt="2022-06-13T11:29:18.427" v="2774" actId="478"/>
          <ac:spMkLst>
            <pc:docMk/>
            <pc:sldMk cId="0" sldId="262"/>
            <ac:spMk id="3" creationId="{DEA230DD-FC60-E6AF-D8B3-A02C7EDA119A}"/>
          </ac:spMkLst>
        </pc:spChg>
        <pc:spChg chg="add del mod">
          <ac:chgData name="Tài Minh Phí" userId="6aed78f516f762d5" providerId="LiveId" clId="{261C363B-013A-4D93-8950-9CFBA96DB4E5}" dt="2022-06-13T11:29:26.660" v="2776" actId="478"/>
          <ac:spMkLst>
            <pc:docMk/>
            <pc:sldMk cId="0" sldId="262"/>
            <ac:spMk id="5" creationId="{9FDA9326-354E-6DE1-B770-62C1A07F33C9}"/>
          </ac:spMkLst>
        </pc:spChg>
        <pc:spChg chg="add del mod">
          <ac:chgData name="Tài Minh Phí" userId="6aed78f516f762d5" providerId="LiveId" clId="{261C363B-013A-4D93-8950-9CFBA96DB4E5}" dt="2022-06-13T11:29:26.660" v="2776" actId="478"/>
          <ac:spMkLst>
            <pc:docMk/>
            <pc:sldMk cId="0" sldId="262"/>
            <ac:spMk id="7" creationId="{302E5120-5B9B-1E8F-718A-9EC9974A6BEF}"/>
          </ac:spMkLst>
        </pc:spChg>
        <pc:spChg chg="add mod">
          <ac:chgData name="Tài Minh Phí" userId="6aed78f516f762d5" providerId="LiveId" clId="{261C363B-013A-4D93-8950-9CFBA96DB4E5}" dt="2022-06-13T11:41:18.554" v="2917" actId="207"/>
          <ac:spMkLst>
            <pc:docMk/>
            <pc:sldMk cId="0" sldId="262"/>
            <ac:spMk id="8" creationId="{01FF295B-465E-887D-4DF0-E9DF51D57A1A}"/>
          </ac:spMkLst>
        </pc:spChg>
        <pc:spChg chg="add mod">
          <ac:chgData name="Tài Minh Phí" userId="6aed78f516f762d5" providerId="LiveId" clId="{261C363B-013A-4D93-8950-9CFBA96DB4E5}" dt="2022-06-13T11:47:54.834" v="2939" actId="20577"/>
          <ac:spMkLst>
            <pc:docMk/>
            <pc:sldMk cId="0" sldId="262"/>
            <ac:spMk id="9" creationId="{1F7E1DE0-4845-8D9A-361C-4165573EFF73}"/>
          </ac:spMkLst>
        </pc:spChg>
        <pc:spChg chg="add mod">
          <ac:chgData name="Tài Minh Phí" userId="6aed78f516f762d5" providerId="LiveId" clId="{261C363B-013A-4D93-8950-9CFBA96DB4E5}" dt="2022-06-13T11:47:47.780" v="2938" actId="20577"/>
          <ac:spMkLst>
            <pc:docMk/>
            <pc:sldMk cId="0" sldId="262"/>
            <ac:spMk id="14" creationId="{26406F33-2044-EA9F-506D-B44445D5359F}"/>
          </ac:spMkLst>
        </pc:spChg>
        <pc:spChg chg="add mod">
          <ac:chgData name="Tài Minh Phí" userId="6aed78f516f762d5" providerId="LiveId" clId="{261C363B-013A-4D93-8950-9CFBA96DB4E5}" dt="2022-06-13T11:44:28.216" v="2925" actId="571"/>
          <ac:spMkLst>
            <pc:docMk/>
            <pc:sldMk cId="0" sldId="262"/>
            <ac:spMk id="15" creationId="{65DA561B-F323-EC08-CB49-7178D6A181DB}"/>
          </ac:spMkLst>
        </pc:spChg>
        <pc:spChg chg="add mod">
          <ac:chgData name="Tài Minh Phí" userId="6aed78f516f762d5" providerId="LiveId" clId="{261C363B-013A-4D93-8950-9CFBA96DB4E5}" dt="2022-06-13T11:48:00.933" v="2940" actId="20577"/>
          <ac:spMkLst>
            <pc:docMk/>
            <pc:sldMk cId="0" sldId="262"/>
            <ac:spMk id="16" creationId="{4CBAC2E1-BB3A-18D7-5FA2-BA1A4606A65C}"/>
          </ac:spMkLst>
        </pc:spChg>
        <pc:spChg chg="add mod">
          <ac:chgData name="Tài Minh Phí" userId="6aed78f516f762d5" providerId="LiveId" clId="{261C363B-013A-4D93-8950-9CFBA96DB4E5}" dt="2022-06-13T11:46:52.772" v="2933" actId="20577"/>
          <ac:spMkLst>
            <pc:docMk/>
            <pc:sldMk cId="0" sldId="262"/>
            <ac:spMk id="17" creationId="{8EC82E66-F545-0F15-02B3-C6C995B28B30}"/>
          </ac:spMkLst>
        </pc:spChg>
        <pc:spChg chg="del mod">
          <ac:chgData name="Tài Minh Phí" userId="6aed78f516f762d5" providerId="LiveId" clId="{261C363B-013A-4D93-8950-9CFBA96DB4E5}" dt="2022-06-13T11:29:22.174" v="2775" actId="478"/>
          <ac:spMkLst>
            <pc:docMk/>
            <pc:sldMk cId="0" sldId="262"/>
            <ac:spMk id="174" creationId="{00000000-0000-0000-0000-000000000000}"/>
          </ac:spMkLst>
        </pc:spChg>
        <pc:spChg chg="del">
          <ac:chgData name="Tài Minh Phí" userId="6aed78f516f762d5" providerId="LiveId" clId="{261C363B-013A-4D93-8950-9CFBA96DB4E5}" dt="2022-06-13T11:29:11.863" v="2772" actId="478"/>
          <ac:spMkLst>
            <pc:docMk/>
            <pc:sldMk cId="0" sldId="262"/>
            <ac:spMk id="175" creationId="{00000000-0000-0000-0000-000000000000}"/>
          </ac:spMkLst>
        </pc:spChg>
        <pc:spChg chg="del">
          <ac:chgData name="Tài Minh Phí" userId="6aed78f516f762d5" providerId="LiveId" clId="{261C363B-013A-4D93-8950-9CFBA96DB4E5}" dt="2022-06-13T11:29:18.427" v="2774" actId="478"/>
          <ac:spMkLst>
            <pc:docMk/>
            <pc:sldMk cId="0" sldId="262"/>
            <ac:spMk id="176" creationId="{00000000-0000-0000-0000-000000000000}"/>
          </ac:spMkLst>
        </pc:spChg>
        <pc:cxnChg chg="del">
          <ac:chgData name="Tài Minh Phí" userId="6aed78f516f762d5" providerId="LiveId" clId="{261C363B-013A-4D93-8950-9CFBA96DB4E5}" dt="2022-06-13T11:29:11.863" v="2772" actId="478"/>
          <ac:cxnSpMkLst>
            <pc:docMk/>
            <pc:sldMk cId="0" sldId="262"/>
            <ac:cxnSpMk id="177" creationId="{00000000-0000-0000-0000-000000000000}"/>
          </ac:cxnSpMkLst>
        </pc:cxnChg>
      </pc:sldChg>
      <pc:sldChg chg="addSp delSp modSp mod ord modNotes">
        <pc:chgData name="Tài Minh Phí" userId="6aed78f516f762d5" providerId="LiveId" clId="{261C363B-013A-4D93-8950-9CFBA96DB4E5}" dt="2022-06-13T13:19:41.549" v="3530" actId="207"/>
        <pc:sldMkLst>
          <pc:docMk/>
          <pc:sldMk cId="0" sldId="263"/>
        </pc:sldMkLst>
        <pc:spChg chg="add del mod">
          <ac:chgData name="Tài Minh Phí" userId="6aed78f516f762d5" providerId="LiveId" clId="{261C363B-013A-4D93-8950-9CFBA96DB4E5}" dt="2022-06-13T11:50:20.650" v="2942" actId="478"/>
          <ac:spMkLst>
            <pc:docMk/>
            <pc:sldMk cId="0" sldId="263"/>
            <ac:spMk id="3" creationId="{CCB3DEF8-E77E-5C8D-0194-C9C89FCE896E}"/>
          </ac:spMkLst>
        </pc:spChg>
        <pc:spChg chg="add del mod">
          <ac:chgData name="Tài Minh Phí" userId="6aed78f516f762d5" providerId="LiveId" clId="{261C363B-013A-4D93-8950-9CFBA96DB4E5}" dt="2022-06-13T11:50:20.650" v="2942" actId="478"/>
          <ac:spMkLst>
            <pc:docMk/>
            <pc:sldMk cId="0" sldId="263"/>
            <ac:spMk id="5" creationId="{62CEE195-027E-617D-5561-0CAFD14249DB}"/>
          </ac:spMkLst>
        </pc:spChg>
        <pc:spChg chg="add del mod">
          <ac:chgData name="Tài Minh Phí" userId="6aed78f516f762d5" providerId="LiveId" clId="{261C363B-013A-4D93-8950-9CFBA96DB4E5}" dt="2022-06-13T11:50:20.650" v="2942" actId="478"/>
          <ac:spMkLst>
            <pc:docMk/>
            <pc:sldMk cId="0" sldId="263"/>
            <ac:spMk id="7" creationId="{81DFF769-4CCD-BFB3-2516-1821C53C1908}"/>
          </ac:spMkLst>
        </pc:spChg>
        <pc:spChg chg="add del mod">
          <ac:chgData name="Tài Minh Phí" userId="6aed78f516f762d5" providerId="LiveId" clId="{261C363B-013A-4D93-8950-9CFBA96DB4E5}" dt="2022-06-13T11:50:20.650" v="2942" actId="478"/>
          <ac:spMkLst>
            <pc:docMk/>
            <pc:sldMk cId="0" sldId="263"/>
            <ac:spMk id="9" creationId="{280EC52C-4969-F012-6EB5-0A2E77D7605C}"/>
          </ac:spMkLst>
        </pc:spChg>
        <pc:spChg chg="add mod">
          <ac:chgData name="Tài Minh Phí" userId="6aed78f516f762d5" providerId="LiveId" clId="{261C363B-013A-4D93-8950-9CFBA96DB4E5}" dt="2022-06-13T13:19:41.549" v="3530" actId="207"/>
          <ac:spMkLst>
            <pc:docMk/>
            <pc:sldMk cId="0" sldId="263"/>
            <ac:spMk id="11" creationId="{C5CBD18E-8F9F-B523-B293-B82D358A4C08}"/>
          </ac:spMkLst>
        </pc:spChg>
        <pc:spChg chg="add mod">
          <ac:chgData name="Tài Minh Phí" userId="6aed78f516f762d5" providerId="LiveId" clId="{261C363B-013A-4D93-8950-9CFBA96DB4E5}" dt="2022-06-13T13:19:34.047" v="3528" actId="207"/>
          <ac:spMkLst>
            <pc:docMk/>
            <pc:sldMk cId="0" sldId="263"/>
            <ac:spMk id="12" creationId="{EA8B952F-9C20-89AD-E838-5BDF09377B9A}"/>
          </ac:spMkLst>
        </pc:spChg>
        <pc:spChg chg="del">
          <ac:chgData name="Tài Minh Phí" userId="6aed78f516f762d5" providerId="LiveId" clId="{261C363B-013A-4D93-8950-9CFBA96DB4E5}" dt="2022-06-13T11:50:15.485" v="2941" actId="478"/>
          <ac:spMkLst>
            <pc:docMk/>
            <pc:sldMk cId="0" sldId="263"/>
            <ac:spMk id="182" creationId="{00000000-0000-0000-0000-000000000000}"/>
          </ac:spMkLst>
        </pc:spChg>
        <pc:spChg chg="del">
          <ac:chgData name="Tài Minh Phí" userId="6aed78f516f762d5" providerId="LiveId" clId="{261C363B-013A-4D93-8950-9CFBA96DB4E5}" dt="2022-06-13T11:50:15.485" v="2941" actId="478"/>
          <ac:spMkLst>
            <pc:docMk/>
            <pc:sldMk cId="0" sldId="263"/>
            <ac:spMk id="183" creationId="{00000000-0000-0000-0000-000000000000}"/>
          </ac:spMkLst>
        </pc:spChg>
        <pc:spChg chg="del">
          <ac:chgData name="Tài Minh Phí" userId="6aed78f516f762d5" providerId="LiveId" clId="{261C363B-013A-4D93-8950-9CFBA96DB4E5}" dt="2022-06-13T11:50:15.485" v="2941" actId="478"/>
          <ac:spMkLst>
            <pc:docMk/>
            <pc:sldMk cId="0" sldId="263"/>
            <ac:spMk id="184" creationId="{00000000-0000-0000-0000-000000000000}"/>
          </ac:spMkLst>
        </pc:spChg>
        <pc:spChg chg="del">
          <ac:chgData name="Tài Minh Phí" userId="6aed78f516f762d5" providerId="LiveId" clId="{261C363B-013A-4D93-8950-9CFBA96DB4E5}" dt="2022-06-13T11:50:15.485" v="2941" actId="478"/>
          <ac:spMkLst>
            <pc:docMk/>
            <pc:sldMk cId="0" sldId="263"/>
            <ac:spMk id="185" creationId="{00000000-0000-0000-0000-000000000000}"/>
          </ac:spMkLst>
        </pc:spChg>
        <pc:spChg chg="del">
          <ac:chgData name="Tài Minh Phí" userId="6aed78f516f762d5" providerId="LiveId" clId="{261C363B-013A-4D93-8950-9CFBA96DB4E5}" dt="2022-06-13T11:50:38.423" v="2943" actId="478"/>
          <ac:spMkLst>
            <pc:docMk/>
            <pc:sldMk cId="0" sldId="263"/>
            <ac:spMk id="186" creationId="{00000000-0000-0000-0000-000000000000}"/>
          </ac:spMkLst>
        </pc:spChg>
        <pc:spChg chg="add mod">
          <ac:chgData name="Tài Minh Phí" userId="6aed78f516f762d5" providerId="LiveId" clId="{261C363B-013A-4D93-8950-9CFBA96DB4E5}" dt="2022-06-13T13:19:34.047" v="3528" actId="207"/>
          <ac:spMkLst>
            <pc:docMk/>
            <pc:sldMk cId="0" sldId="263"/>
            <ac:spMk id="402" creationId="{A9511B01-F0D3-E8D3-B563-5024FC8BC8F9}"/>
          </ac:spMkLst>
        </pc:spChg>
        <pc:spChg chg="add mod">
          <ac:chgData name="Tài Minh Phí" userId="6aed78f516f762d5" providerId="LiveId" clId="{261C363B-013A-4D93-8950-9CFBA96DB4E5}" dt="2022-06-13T13:19:34.047" v="3528" actId="207"/>
          <ac:spMkLst>
            <pc:docMk/>
            <pc:sldMk cId="0" sldId="263"/>
            <ac:spMk id="403" creationId="{0860BD4B-57C7-51C4-8D86-898BFC395E60}"/>
          </ac:spMkLst>
        </pc:spChg>
        <pc:spChg chg="add mod">
          <ac:chgData name="Tài Minh Phí" userId="6aed78f516f762d5" providerId="LiveId" clId="{261C363B-013A-4D93-8950-9CFBA96DB4E5}" dt="2022-06-13T13:19:34.047" v="3528" actId="207"/>
          <ac:spMkLst>
            <pc:docMk/>
            <pc:sldMk cId="0" sldId="263"/>
            <ac:spMk id="404" creationId="{8B343BC2-F668-4994-8C9C-CF30C8B0872F}"/>
          </ac:spMkLst>
        </pc:spChg>
        <pc:grpChg chg="del">
          <ac:chgData name="Tài Minh Phí" userId="6aed78f516f762d5" providerId="LiveId" clId="{261C363B-013A-4D93-8950-9CFBA96DB4E5}" dt="2022-06-13T11:50:15.485" v="2941" actId="478"/>
          <ac:grpSpMkLst>
            <pc:docMk/>
            <pc:sldMk cId="0" sldId="263"/>
            <ac:grpSpMk id="187" creationId="{00000000-0000-0000-0000-000000000000}"/>
          </ac:grpSpMkLst>
        </pc:grpChg>
        <pc:grpChg chg="del">
          <ac:chgData name="Tài Minh Phí" userId="6aed78f516f762d5" providerId="LiveId" clId="{261C363B-013A-4D93-8950-9CFBA96DB4E5}" dt="2022-06-13T11:50:15.485" v="2941" actId="478"/>
          <ac:grpSpMkLst>
            <pc:docMk/>
            <pc:sldMk cId="0" sldId="263"/>
            <ac:grpSpMk id="219" creationId="{00000000-0000-0000-0000-000000000000}"/>
          </ac:grpSpMkLst>
        </pc:grpChg>
        <pc:grpChg chg="del">
          <ac:chgData name="Tài Minh Phí" userId="6aed78f516f762d5" providerId="LiveId" clId="{261C363B-013A-4D93-8950-9CFBA96DB4E5}" dt="2022-06-13T11:50:15.485" v="2941" actId="478"/>
          <ac:grpSpMkLst>
            <pc:docMk/>
            <pc:sldMk cId="0" sldId="263"/>
            <ac:grpSpMk id="260" creationId="{00000000-0000-0000-0000-000000000000}"/>
          </ac:grpSpMkLst>
        </pc:grpChg>
        <pc:grpChg chg="del">
          <ac:chgData name="Tài Minh Phí" userId="6aed78f516f762d5" providerId="LiveId" clId="{261C363B-013A-4D93-8950-9CFBA96DB4E5}" dt="2022-06-13T11:50:15.485" v="2941" actId="478"/>
          <ac:grpSpMkLst>
            <pc:docMk/>
            <pc:sldMk cId="0" sldId="263"/>
            <ac:grpSpMk id="355" creationId="{00000000-0000-0000-0000-000000000000}"/>
          </ac:grpSpMkLst>
        </pc:grpChg>
        <pc:cxnChg chg="del">
          <ac:chgData name="Tài Minh Phí" userId="6aed78f516f762d5" providerId="LiveId" clId="{261C363B-013A-4D93-8950-9CFBA96DB4E5}" dt="2022-06-13T11:50:15.485" v="2941" actId="478"/>
          <ac:cxnSpMkLst>
            <pc:docMk/>
            <pc:sldMk cId="0" sldId="263"/>
            <ac:cxnSpMk id="258" creationId="{00000000-0000-0000-0000-000000000000}"/>
          </ac:cxnSpMkLst>
        </pc:cxnChg>
        <pc:cxnChg chg="del">
          <ac:chgData name="Tài Minh Phí" userId="6aed78f516f762d5" providerId="LiveId" clId="{261C363B-013A-4D93-8950-9CFBA96DB4E5}" dt="2022-06-13T11:50:15.485" v="2941" actId="478"/>
          <ac:cxnSpMkLst>
            <pc:docMk/>
            <pc:sldMk cId="0" sldId="263"/>
            <ac:cxnSpMk id="259" creationId="{00000000-0000-0000-0000-000000000000}"/>
          </ac:cxnSpMkLst>
        </pc:cxnChg>
        <pc:cxnChg chg="del">
          <ac:chgData name="Tài Minh Phí" userId="6aed78f516f762d5" providerId="LiveId" clId="{261C363B-013A-4D93-8950-9CFBA96DB4E5}" dt="2022-06-13T11:50:15.485" v="2941" actId="478"/>
          <ac:cxnSpMkLst>
            <pc:docMk/>
            <pc:sldMk cId="0" sldId="263"/>
            <ac:cxnSpMk id="353" creationId="{00000000-0000-0000-0000-000000000000}"/>
          </ac:cxnSpMkLst>
        </pc:cxnChg>
        <pc:cxnChg chg="del">
          <ac:chgData name="Tài Minh Phí" userId="6aed78f516f762d5" providerId="LiveId" clId="{261C363B-013A-4D93-8950-9CFBA96DB4E5}" dt="2022-06-13T11:50:15.485" v="2941" actId="478"/>
          <ac:cxnSpMkLst>
            <pc:docMk/>
            <pc:sldMk cId="0" sldId="263"/>
            <ac:cxnSpMk id="354" creationId="{00000000-0000-0000-0000-000000000000}"/>
          </ac:cxnSpMkLst>
        </pc:cxnChg>
      </pc:sldChg>
      <pc:sldChg chg="addSp delSp modSp mod modAnim">
        <pc:chgData name="Tài Minh Phí" userId="6aed78f516f762d5" providerId="LiveId" clId="{261C363B-013A-4D93-8950-9CFBA96DB4E5}" dt="2022-06-13T16:07:52.450" v="5146" actId="20577"/>
        <pc:sldMkLst>
          <pc:docMk/>
          <pc:sldMk cId="0" sldId="264"/>
        </pc:sldMkLst>
        <pc:spChg chg="add del mod">
          <ac:chgData name="Tài Minh Phí" userId="6aed78f516f762d5" providerId="LiveId" clId="{261C363B-013A-4D93-8950-9CFBA96DB4E5}" dt="2022-06-13T11:58:33.281" v="3021" actId="478"/>
          <ac:spMkLst>
            <pc:docMk/>
            <pc:sldMk cId="0" sldId="264"/>
            <ac:spMk id="3" creationId="{72ADBB3A-A85B-B586-BE9A-7CAFC0E28035}"/>
          </ac:spMkLst>
        </pc:spChg>
        <pc:spChg chg="add mod">
          <ac:chgData name="Tài Minh Phí" userId="6aed78f516f762d5" providerId="LiveId" clId="{261C363B-013A-4D93-8950-9CFBA96DB4E5}" dt="2022-06-13T16:07:52.450" v="5146" actId="20577"/>
          <ac:spMkLst>
            <pc:docMk/>
            <pc:sldMk cId="0" sldId="264"/>
            <ac:spMk id="4" creationId="{36863869-0DAF-8904-9B7D-BE27EC5AAC75}"/>
          </ac:spMkLst>
        </pc:spChg>
        <pc:spChg chg="add mod">
          <ac:chgData name="Tài Minh Phí" userId="6aed78f516f762d5" providerId="LiveId" clId="{261C363B-013A-4D93-8950-9CFBA96DB4E5}" dt="2022-06-13T13:20:21.329" v="3534" actId="208"/>
          <ac:spMkLst>
            <pc:docMk/>
            <pc:sldMk cId="0" sldId="264"/>
            <ac:spMk id="241" creationId="{CCFCCF28-423F-E8D1-C2EE-34A9637EFE99}"/>
          </ac:spMkLst>
        </pc:spChg>
        <pc:spChg chg="add mod">
          <ac:chgData name="Tài Minh Phí" userId="6aed78f516f762d5" providerId="LiveId" clId="{261C363B-013A-4D93-8950-9CFBA96DB4E5}" dt="2022-06-13T13:20:17.092" v="3533" actId="208"/>
          <ac:spMkLst>
            <pc:docMk/>
            <pc:sldMk cId="0" sldId="264"/>
            <ac:spMk id="242" creationId="{7F134D17-B06B-77FF-735A-222A8996CC0A}"/>
          </ac:spMkLst>
        </pc:spChg>
        <pc:spChg chg="del">
          <ac:chgData name="Tài Minh Phí" userId="6aed78f516f762d5" providerId="LiveId" clId="{261C363B-013A-4D93-8950-9CFBA96DB4E5}" dt="2022-06-13T11:58:29.451" v="3020" actId="478"/>
          <ac:spMkLst>
            <pc:docMk/>
            <pc:sldMk cId="0" sldId="264"/>
            <ac:spMk id="406" creationId="{00000000-0000-0000-0000-000000000000}"/>
          </ac:spMkLst>
        </pc:spChg>
        <pc:spChg chg="del">
          <ac:chgData name="Tài Minh Phí" userId="6aed78f516f762d5" providerId="LiveId" clId="{261C363B-013A-4D93-8950-9CFBA96DB4E5}" dt="2022-06-13T11:58:29.451" v="3020" actId="478"/>
          <ac:spMkLst>
            <pc:docMk/>
            <pc:sldMk cId="0" sldId="264"/>
            <ac:spMk id="633" creationId="{00000000-0000-0000-0000-000000000000}"/>
          </ac:spMkLst>
        </pc:spChg>
        <pc:spChg chg="del">
          <ac:chgData name="Tài Minh Phí" userId="6aed78f516f762d5" providerId="LiveId" clId="{261C363B-013A-4D93-8950-9CFBA96DB4E5}" dt="2022-06-13T11:58:29.451" v="3020" actId="478"/>
          <ac:spMkLst>
            <pc:docMk/>
            <pc:sldMk cId="0" sldId="264"/>
            <ac:spMk id="634" creationId="{00000000-0000-0000-0000-000000000000}"/>
          </ac:spMkLst>
        </pc:spChg>
        <pc:spChg chg="del">
          <ac:chgData name="Tài Minh Phí" userId="6aed78f516f762d5" providerId="LiveId" clId="{261C363B-013A-4D93-8950-9CFBA96DB4E5}" dt="2022-06-13T11:58:29.451" v="3020" actId="478"/>
          <ac:spMkLst>
            <pc:docMk/>
            <pc:sldMk cId="0" sldId="264"/>
            <ac:spMk id="635" creationId="{00000000-0000-0000-0000-000000000000}"/>
          </ac:spMkLst>
        </pc:spChg>
        <pc:spChg chg="del">
          <ac:chgData name="Tài Minh Phí" userId="6aed78f516f762d5" providerId="LiveId" clId="{261C363B-013A-4D93-8950-9CFBA96DB4E5}" dt="2022-06-13T11:58:29.451" v="3020" actId="478"/>
          <ac:spMkLst>
            <pc:docMk/>
            <pc:sldMk cId="0" sldId="264"/>
            <ac:spMk id="639" creationId="{00000000-0000-0000-0000-000000000000}"/>
          </ac:spMkLst>
        </pc:spChg>
        <pc:spChg chg="del">
          <ac:chgData name="Tài Minh Phí" userId="6aed78f516f762d5" providerId="LiveId" clId="{261C363B-013A-4D93-8950-9CFBA96DB4E5}" dt="2022-06-13T11:58:29.451" v="3020" actId="478"/>
          <ac:spMkLst>
            <pc:docMk/>
            <pc:sldMk cId="0" sldId="264"/>
            <ac:spMk id="640" creationId="{00000000-0000-0000-0000-000000000000}"/>
          </ac:spMkLst>
        </pc:spChg>
        <pc:spChg chg="del">
          <ac:chgData name="Tài Minh Phí" userId="6aed78f516f762d5" providerId="LiveId" clId="{261C363B-013A-4D93-8950-9CFBA96DB4E5}" dt="2022-06-13T11:58:29.451" v="3020" actId="478"/>
          <ac:spMkLst>
            <pc:docMk/>
            <pc:sldMk cId="0" sldId="264"/>
            <ac:spMk id="641" creationId="{00000000-0000-0000-0000-000000000000}"/>
          </ac:spMkLst>
        </pc:spChg>
        <pc:grpChg chg="del">
          <ac:chgData name="Tài Minh Phí" userId="6aed78f516f762d5" providerId="LiveId" clId="{261C363B-013A-4D93-8950-9CFBA96DB4E5}" dt="2022-06-13T11:58:29.451" v="3020" actId="478"/>
          <ac:grpSpMkLst>
            <pc:docMk/>
            <pc:sldMk cId="0" sldId="264"/>
            <ac:grpSpMk id="407" creationId="{00000000-0000-0000-0000-000000000000}"/>
          </ac:grpSpMkLst>
        </pc:grpChg>
        <pc:cxnChg chg="del mod">
          <ac:chgData name="Tài Minh Phí" userId="6aed78f516f762d5" providerId="LiveId" clId="{261C363B-013A-4D93-8950-9CFBA96DB4E5}" dt="2022-06-13T11:58:29.451" v="3020" actId="478"/>
          <ac:cxnSpMkLst>
            <pc:docMk/>
            <pc:sldMk cId="0" sldId="264"/>
            <ac:cxnSpMk id="636" creationId="{00000000-0000-0000-0000-000000000000}"/>
          </ac:cxnSpMkLst>
        </pc:cxnChg>
        <pc:cxnChg chg="del mod">
          <ac:chgData name="Tài Minh Phí" userId="6aed78f516f762d5" providerId="LiveId" clId="{261C363B-013A-4D93-8950-9CFBA96DB4E5}" dt="2022-06-13T11:58:29.451" v="3020" actId="478"/>
          <ac:cxnSpMkLst>
            <pc:docMk/>
            <pc:sldMk cId="0" sldId="264"/>
            <ac:cxnSpMk id="637" creationId="{00000000-0000-0000-0000-000000000000}"/>
          </ac:cxnSpMkLst>
        </pc:cxnChg>
        <pc:cxnChg chg="del mod">
          <ac:chgData name="Tài Minh Phí" userId="6aed78f516f762d5" providerId="LiveId" clId="{261C363B-013A-4D93-8950-9CFBA96DB4E5}" dt="2022-06-13T11:58:29.451" v="3020" actId="478"/>
          <ac:cxnSpMkLst>
            <pc:docMk/>
            <pc:sldMk cId="0" sldId="264"/>
            <ac:cxnSpMk id="638" creationId="{00000000-0000-0000-0000-000000000000}"/>
          </ac:cxnSpMkLst>
        </pc:cxnChg>
      </pc:sldChg>
      <pc:sldChg chg="addSp delSp modSp mod">
        <pc:chgData name="Tài Minh Phí" userId="6aed78f516f762d5" providerId="LiveId" clId="{261C363B-013A-4D93-8950-9CFBA96DB4E5}" dt="2022-06-13T12:55:19.741" v="3230" actId="1076"/>
        <pc:sldMkLst>
          <pc:docMk/>
          <pc:sldMk cId="0" sldId="265"/>
        </pc:sldMkLst>
        <pc:spChg chg="add del mod">
          <ac:chgData name="Tài Minh Phí" userId="6aed78f516f762d5" providerId="LiveId" clId="{261C363B-013A-4D93-8950-9CFBA96DB4E5}" dt="2022-06-13T12:11:24" v="3055" actId="478"/>
          <ac:spMkLst>
            <pc:docMk/>
            <pc:sldMk cId="0" sldId="265"/>
            <ac:spMk id="3" creationId="{59533818-D72A-0CCF-8CFB-2691A0BCE223}"/>
          </ac:spMkLst>
        </pc:spChg>
        <pc:spChg chg="add mod">
          <ac:chgData name="Tài Minh Phí" userId="6aed78f516f762d5" providerId="LiveId" clId="{261C363B-013A-4D93-8950-9CFBA96DB4E5}" dt="2022-06-13T12:55:11.864" v="3229" actId="207"/>
          <ac:spMkLst>
            <pc:docMk/>
            <pc:sldMk cId="0" sldId="265"/>
            <ac:spMk id="4" creationId="{04769AA2-CC6C-5476-8591-CFB0362DCE73}"/>
          </ac:spMkLst>
        </pc:spChg>
        <pc:spChg chg="add mod">
          <ac:chgData name="Tài Minh Phí" userId="6aed78f516f762d5" providerId="LiveId" clId="{261C363B-013A-4D93-8950-9CFBA96DB4E5}" dt="2022-06-13T12:55:11.864" v="3229" actId="207"/>
          <ac:spMkLst>
            <pc:docMk/>
            <pc:sldMk cId="0" sldId="265"/>
            <ac:spMk id="7" creationId="{E6F4CB46-0047-E245-BCEA-A47559DE3663}"/>
          </ac:spMkLst>
        </pc:spChg>
        <pc:spChg chg="add mod">
          <ac:chgData name="Tài Minh Phí" userId="6aed78f516f762d5" providerId="LiveId" clId="{261C363B-013A-4D93-8950-9CFBA96DB4E5}" dt="2022-06-13T12:55:19.741" v="3230" actId="1076"/>
          <ac:spMkLst>
            <pc:docMk/>
            <pc:sldMk cId="0" sldId="265"/>
            <ac:spMk id="8" creationId="{87D7EF1A-C273-4D4B-CDAD-F73DF1902050}"/>
          </ac:spMkLst>
        </pc:spChg>
        <pc:spChg chg="add mod">
          <ac:chgData name="Tài Minh Phí" userId="6aed78f516f762d5" providerId="LiveId" clId="{261C363B-013A-4D93-8950-9CFBA96DB4E5}" dt="2022-06-13T12:55:11.864" v="3229" actId="207"/>
          <ac:spMkLst>
            <pc:docMk/>
            <pc:sldMk cId="0" sldId="265"/>
            <ac:spMk id="11" creationId="{79B89338-6058-7BFE-35CF-4F3A08F2CBB8}"/>
          </ac:spMkLst>
        </pc:spChg>
        <pc:spChg chg="add mod">
          <ac:chgData name="Tài Minh Phí" userId="6aed78f516f762d5" providerId="LiveId" clId="{261C363B-013A-4D93-8950-9CFBA96DB4E5}" dt="2022-06-13T12:55:11.864" v="3229" actId="207"/>
          <ac:spMkLst>
            <pc:docMk/>
            <pc:sldMk cId="0" sldId="265"/>
            <ac:spMk id="12" creationId="{A036102F-FC01-FCBC-C6DD-BD9F65CB47EC}"/>
          </ac:spMkLst>
        </pc:spChg>
        <pc:spChg chg="add mod">
          <ac:chgData name="Tài Minh Phí" userId="6aed78f516f762d5" providerId="LiveId" clId="{261C363B-013A-4D93-8950-9CFBA96DB4E5}" dt="2022-06-13T12:55:11.864" v="3229" actId="207"/>
          <ac:spMkLst>
            <pc:docMk/>
            <pc:sldMk cId="0" sldId="265"/>
            <ac:spMk id="13" creationId="{CE8A3420-4482-C283-8504-CA16BCDE6230}"/>
          </ac:spMkLst>
        </pc:spChg>
        <pc:spChg chg="del">
          <ac:chgData name="Tài Minh Phí" userId="6aed78f516f762d5" providerId="LiveId" clId="{261C363B-013A-4D93-8950-9CFBA96DB4E5}" dt="2022-06-13T12:11:20.169" v="3054" actId="478"/>
          <ac:spMkLst>
            <pc:docMk/>
            <pc:sldMk cId="0" sldId="265"/>
            <ac:spMk id="646" creationId="{00000000-0000-0000-0000-000000000000}"/>
          </ac:spMkLst>
        </pc:spChg>
        <pc:graphicFrameChg chg="del">
          <ac:chgData name="Tài Minh Phí" userId="6aed78f516f762d5" providerId="LiveId" clId="{261C363B-013A-4D93-8950-9CFBA96DB4E5}" dt="2022-06-13T12:11:20.169" v="3054" actId="478"/>
          <ac:graphicFrameMkLst>
            <pc:docMk/>
            <pc:sldMk cId="0" sldId="265"/>
            <ac:graphicFrameMk id="647" creationId="{00000000-0000-0000-0000-000000000000}"/>
          </ac:graphicFrameMkLst>
        </pc:graphicFrameChg>
        <pc:picChg chg="add mod">
          <ac:chgData name="Tài Minh Phí" userId="6aed78f516f762d5" providerId="LiveId" clId="{261C363B-013A-4D93-8950-9CFBA96DB4E5}" dt="2022-06-13T12:55:11.864" v="3229" actId="207"/>
          <ac:picMkLst>
            <pc:docMk/>
            <pc:sldMk cId="0" sldId="265"/>
            <ac:picMk id="6" creationId="{D327585F-ABA0-6826-E59F-12B2990C69DD}"/>
          </ac:picMkLst>
        </pc:picChg>
      </pc:sldChg>
      <pc:sldChg chg="addSp delSp modSp mod">
        <pc:chgData name="Tài Minh Phí" userId="6aed78f516f762d5" providerId="LiveId" clId="{261C363B-013A-4D93-8950-9CFBA96DB4E5}" dt="2022-06-13T16:08:56.269" v="5188" actId="20577"/>
        <pc:sldMkLst>
          <pc:docMk/>
          <pc:sldMk cId="0" sldId="266"/>
        </pc:sldMkLst>
        <pc:spChg chg="add del mod">
          <ac:chgData name="Tài Minh Phí" userId="6aed78f516f762d5" providerId="LiveId" clId="{261C363B-013A-4D93-8950-9CFBA96DB4E5}" dt="2022-06-13T12:56:23.203" v="3232" actId="478"/>
          <ac:spMkLst>
            <pc:docMk/>
            <pc:sldMk cId="0" sldId="266"/>
            <ac:spMk id="3" creationId="{AF0B0DB3-EC05-98B5-BE2C-650642CB121B}"/>
          </ac:spMkLst>
        </pc:spChg>
        <pc:spChg chg="add mod">
          <ac:chgData name="Tài Minh Phí" userId="6aed78f516f762d5" providerId="LiveId" clId="{261C363B-013A-4D93-8950-9CFBA96DB4E5}" dt="2022-06-13T13:20:37.704" v="3538" actId="207"/>
          <ac:spMkLst>
            <pc:docMk/>
            <pc:sldMk cId="0" sldId="266"/>
            <ac:spMk id="4" creationId="{B112428D-87C9-8357-7F51-FB16E0D411E1}"/>
          </ac:spMkLst>
        </pc:spChg>
        <pc:spChg chg="add mod">
          <ac:chgData name="Tài Minh Phí" userId="6aed78f516f762d5" providerId="LiveId" clId="{261C363B-013A-4D93-8950-9CFBA96DB4E5}" dt="2022-06-13T16:08:56.269" v="5188" actId="20577"/>
          <ac:spMkLst>
            <pc:docMk/>
            <pc:sldMk cId="0" sldId="266"/>
            <ac:spMk id="7" creationId="{1795EF11-6781-B80E-DF51-EDE575687AA5}"/>
          </ac:spMkLst>
        </pc:spChg>
        <pc:spChg chg="add mod">
          <ac:chgData name="Tài Minh Phí" userId="6aed78f516f762d5" providerId="LiveId" clId="{261C363B-013A-4D93-8950-9CFBA96DB4E5}" dt="2022-06-13T16:08:42.228" v="5181" actId="20577"/>
          <ac:spMkLst>
            <pc:docMk/>
            <pc:sldMk cId="0" sldId="266"/>
            <ac:spMk id="34" creationId="{DB928301-3A26-9337-21F2-7D9CC8FF5015}"/>
          </ac:spMkLst>
        </pc:spChg>
        <pc:spChg chg="del">
          <ac:chgData name="Tài Minh Phí" userId="6aed78f516f762d5" providerId="LiveId" clId="{261C363B-013A-4D93-8950-9CFBA96DB4E5}" dt="2022-06-13T12:56:20.828" v="3231" actId="478"/>
          <ac:spMkLst>
            <pc:docMk/>
            <pc:sldMk cId="0" sldId="266"/>
            <ac:spMk id="652" creationId="{00000000-0000-0000-0000-000000000000}"/>
          </ac:spMkLst>
        </pc:spChg>
        <pc:spChg chg="del">
          <ac:chgData name="Tài Minh Phí" userId="6aed78f516f762d5" providerId="LiveId" clId="{261C363B-013A-4D93-8950-9CFBA96DB4E5}" dt="2022-06-13T12:56:20.828" v="3231" actId="478"/>
          <ac:spMkLst>
            <pc:docMk/>
            <pc:sldMk cId="0" sldId="266"/>
            <ac:spMk id="653" creationId="{00000000-0000-0000-0000-000000000000}"/>
          </ac:spMkLst>
        </pc:spChg>
        <pc:spChg chg="del">
          <ac:chgData name="Tài Minh Phí" userId="6aed78f516f762d5" providerId="LiveId" clId="{261C363B-013A-4D93-8950-9CFBA96DB4E5}" dt="2022-06-13T12:56:20.828" v="3231" actId="478"/>
          <ac:spMkLst>
            <pc:docMk/>
            <pc:sldMk cId="0" sldId="266"/>
            <ac:spMk id="654" creationId="{00000000-0000-0000-0000-000000000000}"/>
          </ac:spMkLst>
        </pc:spChg>
        <pc:spChg chg="del">
          <ac:chgData name="Tài Minh Phí" userId="6aed78f516f762d5" providerId="LiveId" clId="{261C363B-013A-4D93-8950-9CFBA96DB4E5}" dt="2022-06-13T12:56:20.828" v="3231" actId="478"/>
          <ac:spMkLst>
            <pc:docMk/>
            <pc:sldMk cId="0" sldId="266"/>
            <ac:spMk id="655" creationId="{00000000-0000-0000-0000-000000000000}"/>
          </ac:spMkLst>
        </pc:spChg>
        <pc:spChg chg="del">
          <ac:chgData name="Tài Minh Phí" userId="6aed78f516f762d5" providerId="LiveId" clId="{261C363B-013A-4D93-8950-9CFBA96DB4E5}" dt="2022-06-13T12:56:20.828" v="3231" actId="478"/>
          <ac:spMkLst>
            <pc:docMk/>
            <pc:sldMk cId="0" sldId="266"/>
            <ac:spMk id="656" creationId="{00000000-0000-0000-0000-000000000000}"/>
          </ac:spMkLst>
        </pc:spChg>
        <pc:spChg chg="del">
          <ac:chgData name="Tài Minh Phí" userId="6aed78f516f762d5" providerId="LiveId" clId="{261C363B-013A-4D93-8950-9CFBA96DB4E5}" dt="2022-06-13T12:56:20.828" v="3231" actId="478"/>
          <ac:spMkLst>
            <pc:docMk/>
            <pc:sldMk cId="0" sldId="266"/>
            <ac:spMk id="657" creationId="{00000000-0000-0000-0000-000000000000}"/>
          </ac:spMkLst>
        </pc:spChg>
        <pc:spChg chg="del">
          <ac:chgData name="Tài Minh Phí" userId="6aed78f516f762d5" providerId="LiveId" clId="{261C363B-013A-4D93-8950-9CFBA96DB4E5}" dt="2022-06-13T12:56:20.828" v="3231" actId="478"/>
          <ac:spMkLst>
            <pc:docMk/>
            <pc:sldMk cId="0" sldId="266"/>
            <ac:spMk id="658" creationId="{00000000-0000-0000-0000-000000000000}"/>
          </ac:spMkLst>
        </pc:spChg>
        <pc:spChg chg="del">
          <ac:chgData name="Tài Minh Phí" userId="6aed78f516f762d5" providerId="LiveId" clId="{261C363B-013A-4D93-8950-9CFBA96DB4E5}" dt="2022-06-13T12:56:20.828" v="3231" actId="478"/>
          <ac:spMkLst>
            <pc:docMk/>
            <pc:sldMk cId="0" sldId="266"/>
            <ac:spMk id="659" creationId="{00000000-0000-0000-0000-000000000000}"/>
          </ac:spMkLst>
        </pc:spChg>
        <pc:spChg chg="del">
          <ac:chgData name="Tài Minh Phí" userId="6aed78f516f762d5" providerId="LiveId" clId="{261C363B-013A-4D93-8950-9CFBA96DB4E5}" dt="2022-06-13T12:56:20.828" v="3231" actId="478"/>
          <ac:spMkLst>
            <pc:docMk/>
            <pc:sldMk cId="0" sldId="266"/>
            <ac:spMk id="663" creationId="{00000000-0000-0000-0000-000000000000}"/>
          </ac:spMkLst>
        </pc:spChg>
        <pc:spChg chg="del">
          <ac:chgData name="Tài Minh Phí" userId="6aed78f516f762d5" providerId="LiveId" clId="{261C363B-013A-4D93-8950-9CFBA96DB4E5}" dt="2022-06-13T12:56:20.828" v="3231" actId="478"/>
          <ac:spMkLst>
            <pc:docMk/>
            <pc:sldMk cId="0" sldId="266"/>
            <ac:spMk id="664" creationId="{00000000-0000-0000-0000-000000000000}"/>
          </ac:spMkLst>
        </pc:spChg>
        <pc:spChg chg="del">
          <ac:chgData name="Tài Minh Phí" userId="6aed78f516f762d5" providerId="LiveId" clId="{261C363B-013A-4D93-8950-9CFBA96DB4E5}" dt="2022-06-13T12:56:20.828" v="3231" actId="478"/>
          <ac:spMkLst>
            <pc:docMk/>
            <pc:sldMk cId="0" sldId="266"/>
            <ac:spMk id="665" creationId="{00000000-0000-0000-0000-000000000000}"/>
          </ac:spMkLst>
        </pc:spChg>
        <pc:spChg chg="del">
          <ac:chgData name="Tài Minh Phí" userId="6aed78f516f762d5" providerId="LiveId" clId="{261C363B-013A-4D93-8950-9CFBA96DB4E5}" dt="2022-06-13T12:56:20.828" v="3231" actId="478"/>
          <ac:spMkLst>
            <pc:docMk/>
            <pc:sldMk cId="0" sldId="266"/>
            <ac:spMk id="666" creationId="{00000000-0000-0000-0000-000000000000}"/>
          </ac:spMkLst>
        </pc:spChg>
        <pc:spChg chg="del">
          <ac:chgData name="Tài Minh Phí" userId="6aed78f516f762d5" providerId="LiveId" clId="{261C363B-013A-4D93-8950-9CFBA96DB4E5}" dt="2022-06-13T12:56:20.828" v="3231" actId="478"/>
          <ac:spMkLst>
            <pc:docMk/>
            <pc:sldMk cId="0" sldId="266"/>
            <ac:spMk id="667" creationId="{00000000-0000-0000-0000-000000000000}"/>
          </ac:spMkLst>
        </pc:spChg>
        <pc:spChg chg="del">
          <ac:chgData name="Tài Minh Phí" userId="6aed78f516f762d5" providerId="LiveId" clId="{261C363B-013A-4D93-8950-9CFBA96DB4E5}" dt="2022-06-13T12:56:20.828" v="3231" actId="478"/>
          <ac:spMkLst>
            <pc:docMk/>
            <pc:sldMk cId="0" sldId="266"/>
            <ac:spMk id="668" creationId="{00000000-0000-0000-0000-000000000000}"/>
          </ac:spMkLst>
        </pc:spChg>
        <pc:spChg chg="del">
          <ac:chgData name="Tài Minh Phí" userId="6aed78f516f762d5" providerId="LiveId" clId="{261C363B-013A-4D93-8950-9CFBA96DB4E5}" dt="2022-06-13T12:56:20.828" v="3231" actId="478"/>
          <ac:spMkLst>
            <pc:docMk/>
            <pc:sldMk cId="0" sldId="266"/>
            <ac:spMk id="669" creationId="{00000000-0000-0000-0000-000000000000}"/>
          </ac:spMkLst>
        </pc:spChg>
        <pc:spChg chg="del">
          <ac:chgData name="Tài Minh Phí" userId="6aed78f516f762d5" providerId="LiveId" clId="{261C363B-013A-4D93-8950-9CFBA96DB4E5}" dt="2022-06-13T12:56:20.828" v="3231" actId="478"/>
          <ac:spMkLst>
            <pc:docMk/>
            <pc:sldMk cId="0" sldId="266"/>
            <ac:spMk id="670" creationId="{00000000-0000-0000-0000-000000000000}"/>
          </ac:spMkLst>
        </pc:spChg>
        <pc:spChg chg="del">
          <ac:chgData name="Tài Minh Phí" userId="6aed78f516f762d5" providerId="LiveId" clId="{261C363B-013A-4D93-8950-9CFBA96DB4E5}" dt="2022-06-13T12:56:20.828" v="3231" actId="478"/>
          <ac:spMkLst>
            <pc:docMk/>
            <pc:sldMk cId="0" sldId="266"/>
            <ac:spMk id="671" creationId="{00000000-0000-0000-0000-000000000000}"/>
          </ac:spMkLst>
        </pc:spChg>
        <pc:spChg chg="del">
          <ac:chgData name="Tài Minh Phí" userId="6aed78f516f762d5" providerId="LiveId" clId="{261C363B-013A-4D93-8950-9CFBA96DB4E5}" dt="2022-06-13T12:56:20.828" v="3231" actId="478"/>
          <ac:spMkLst>
            <pc:docMk/>
            <pc:sldMk cId="0" sldId="266"/>
            <ac:spMk id="672" creationId="{00000000-0000-0000-0000-000000000000}"/>
          </ac:spMkLst>
        </pc:spChg>
        <pc:spChg chg="del">
          <ac:chgData name="Tài Minh Phí" userId="6aed78f516f762d5" providerId="LiveId" clId="{261C363B-013A-4D93-8950-9CFBA96DB4E5}" dt="2022-06-13T12:56:20.828" v="3231" actId="478"/>
          <ac:spMkLst>
            <pc:docMk/>
            <pc:sldMk cId="0" sldId="266"/>
            <ac:spMk id="673" creationId="{00000000-0000-0000-0000-000000000000}"/>
          </ac:spMkLst>
        </pc:spChg>
        <pc:grpChg chg="del">
          <ac:chgData name="Tài Minh Phí" userId="6aed78f516f762d5" providerId="LiveId" clId="{261C363B-013A-4D93-8950-9CFBA96DB4E5}" dt="2022-06-13T12:56:20.828" v="3231" actId="478"/>
          <ac:grpSpMkLst>
            <pc:docMk/>
            <pc:sldMk cId="0" sldId="266"/>
            <ac:grpSpMk id="660" creationId="{00000000-0000-0000-0000-000000000000}"/>
          </ac:grpSpMkLst>
        </pc:grpChg>
        <pc:picChg chg="add mod">
          <ac:chgData name="Tài Minh Phí" userId="6aed78f516f762d5" providerId="LiveId" clId="{261C363B-013A-4D93-8950-9CFBA96DB4E5}" dt="2022-06-13T13:20:30.572" v="3536" actId="207"/>
          <ac:picMkLst>
            <pc:docMk/>
            <pc:sldMk cId="0" sldId="266"/>
            <ac:picMk id="6" creationId="{85A09AAC-E824-0839-003D-68E762D3EEFC}"/>
          </ac:picMkLst>
        </pc:picChg>
        <pc:cxnChg chg="del mod">
          <ac:chgData name="Tài Minh Phí" userId="6aed78f516f762d5" providerId="LiveId" clId="{261C363B-013A-4D93-8950-9CFBA96DB4E5}" dt="2022-06-13T12:56:20.828" v="3231" actId="478"/>
          <ac:cxnSpMkLst>
            <pc:docMk/>
            <pc:sldMk cId="0" sldId="266"/>
            <ac:cxnSpMk id="674" creationId="{00000000-0000-0000-0000-000000000000}"/>
          </ac:cxnSpMkLst>
        </pc:cxnChg>
        <pc:cxnChg chg="del mod">
          <ac:chgData name="Tài Minh Phí" userId="6aed78f516f762d5" providerId="LiveId" clId="{261C363B-013A-4D93-8950-9CFBA96DB4E5}" dt="2022-06-13T12:56:20.828" v="3231" actId="478"/>
          <ac:cxnSpMkLst>
            <pc:docMk/>
            <pc:sldMk cId="0" sldId="266"/>
            <ac:cxnSpMk id="675" creationId="{00000000-0000-0000-0000-000000000000}"/>
          </ac:cxnSpMkLst>
        </pc:cxnChg>
        <pc:cxnChg chg="del mod">
          <ac:chgData name="Tài Minh Phí" userId="6aed78f516f762d5" providerId="LiveId" clId="{261C363B-013A-4D93-8950-9CFBA96DB4E5}" dt="2022-06-13T12:56:20.828" v="3231" actId="478"/>
          <ac:cxnSpMkLst>
            <pc:docMk/>
            <pc:sldMk cId="0" sldId="266"/>
            <ac:cxnSpMk id="676" creationId="{00000000-0000-0000-0000-000000000000}"/>
          </ac:cxnSpMkLst>
        </pc:cxnChg>
        <pc:cxnChg chg="del mod">
          <ac:chgData name="Tài Minh Phí" userId="6aed78f516f762d5" providerId="LiveId" clId="{261C363B-013A-4D93-8950-9CFBA96DB4E5}" dt="2022-06-13T12:56:20.828" v="3231" actId="478"/>
          <ac:cxnSpMkLst>
            <pc:docMk/>
            <pc:sldMk cId="0" sldId="266"/>
            <ac:cxnSpMk id="677" creationId="{00000000-0000-0000-0000-000000000000}"/>
          </ac:cxnSpMkLst>
        </pc:cxnChg>
      </pc:sldChg>
      <pc:sldChg chg="addSp delSp modSp mod">
        <pc:chgData name="Tài Minh Phí" userId="6aed78f516f762d5" providerId="LiveId" clId="{261C363B-013A-4D93-8950-9CFBA96DB4E5}" dt="2022-06-13T13:19:05.129" v="3526" actId="207"/>
        <pc:sldMkLst>
          <pc:docMk/>
          <pc:sldMk cId="0" sldId="267"/>
        </pc:sldMkLst>
        <pc:spChg chg="add del mod">
          <ac:chgData name="Tài Minh Phí" userId="6aed78f516f762d5" providerId="LiveId" clId="{261C363B-013A-4D93-8950-9CFBA96DB4E5}" dt="2022-06-13T12:58:07.785" v="3268" actId="478"/>
          <ac:spMkLst>
            <pc:docMk/>
            <pc:sldMk cId="0" sldId="267"/>
            <ac:spMk id="3" creationId="{B752E03F-BE78-6FBA-FA7B-6AC26803D852}"/>
          </ac:spMkLst>
        </pc:spChg>
        <pc:spChg chg="add del mod">
          <ac:chgData name="Tài Minh Phí" userId="6aed78f516f762d5" providerId="LiveId" clId="{261C363B-013A-4D93-8950-9CFBA96DB4E5}" dt="2022-06-13T12:58:07.785" v="3268" actId="478"/>
          <ac:spMkLst>
            <pc:docMk/>
            <pc:sldMk cId="0" sldId="267"/>
            <ac:spMk id="5" creationId="{7027DE92-7273-4BA6-C686-D7434812AEF4}"/>
          </ac:spMkLst>
        </pc:spChg>
        <pc:spChg chg="add del mod">
          <ac:chgData name="Tài Minh Phí" userId="6aed78f516f762d5" providerId="LiveId" clId="{261C363B-013A-4D93-8950-9CFBA96DB4E5}" dt="2022-06-13T12:58:07.785" v="3268" actId="478"/>
          <ac:spMkLst>
            <pc:docMk/>
            <pc:sldMk cId="0" sldId="267"/>
            <ac:spMk id="7" creationId="{0F0F6D12-DEB3-25A6-8F92-FAE193344F55}"/>
          </ac:spMkLst>
        </pc:spChg>
        <pc:spChg chg="add del mod">
          <ac:chgData name="Tài Minh Phí" userId="6aed78f516f762d5" providerId="LiveId" clId="{261C363B-013A-4D93-8950-9CFBA96DB4E5}" dt="2022-06-13T12:58:07.785" v="3268" actId="478"/>
          <ac:spMkLst>
            <pc:docMk/>
            <pc:sldMk cId="0" sldId="267"/>
            <ac:spMk id="9" creationId="{48176ED1-CF1A-566F-9FDD-AD5652B2182D}"/>
          </ac:spMkLst>
        </pc:spChg>
        <pc:spChg chg="add del mod">
          <ac:chgData name="Tài Minh Phí" userId="6aed78f516f762d5" providerId="LiveId" clId="{261C363B-013A-4D93-8950-9CFBA96DB4E5}" dt="2022-06-13T12:58:07.785" v="3268" actId="478"/>
          <ac:spMkLst>
            <pc:docMk/>
            <pc:sldMk cId="0" sldId="267"/>
            <ac:spMk id="11" creationId="{8B8ECD7F-1135-D5AC-79EB-EB0667BAF4C7}"/>
          </ac:spMkLst>
        </pc:spChg>
        <pc:spChg chg="add del mod">
          <ac:chgData name="Tài Minh Phí" userId="6aed78f516f762d5" providerId="LiveId" clId="{261C363B-013A-4D93-8950-9CFBA96DB4E5}" dt="2022-06-13T12:58:07.785" v="3268" actId="478"/>
          <ac:spMkLst>
            <pc:docMk/>
            <pc:sldMk cId="0" sldId="267"/>
            <ac:spMk id="13" creationId="{EFB89BF4-EC54-AC12-73C0-E677135AC442}"/>
          </ac:spMkLst>
        </pc:spChg>
        <pc:spChg chg="add del mod">
          <ac:chgData name="Tài Minh Phí" userId="6aed78f516f762d5" providerId="LiveId" clId="{261C363B-013A-4D93-8950-9CFBA96DB4E5}" dt="2022-06-13T12:58:07.785" v="3268" actId="478"/>
          <ac:spMkLst>
            <pc:docMk/>
            <pc:sldMk cId="0" sldId="267"/>
            <ac:spMk id="15" creationId="{9E6EEC17-9A73-AEF0-933D-CC4DC9C0EF2D}"/>
          </ac:spMkLst>
        </pc:spChg>
        <pc:spChg chg="add del mod">
          <ac:chgData name="Tài Minh Phí" userId="6aed78f516f762d5" providerId="LiveId" clId="{261C363B-013A-4D93-8950-9CFBA96DB4E5}" dt="2022-06-13T12:58:07.785" v="3268" actId="478"/>
          <ac:spMkLst>
            <pc:docMk/>
            <pc:sldMk cId="0" sldId="267"/>
            <ac:spMk id="17" creationId="{A7585A55-230C-8826-0289-BA245C17308D}"/>
          </ac:spMkLst>
        </pc:spChg>
        <pc:spChg chg="add del mod">
          <ac:chgData name="Tài Minh Phí" userId="6aed78f516f762d5" providerId="LiveId" clId="{261C363B-013A-4D93-8950-9CFBA96DB4E5}" dt="2022-06-13T12:58:07.785" v="3268" actId="478"/>
          <ac:spMkLst>
            <pc:docMk/>
            <pc:sldMk cId="0" sldId="267"/>
            <ac:spMk id="19" creationId="{A43E6B89-10D8-20AA-1832-71F5EDB7DD2E}"/>
          </ac:spMkLst>
        </pc:spChg>
        <pc:spChg chg="add del mod">
          <ac:chgData name="Tài Minh Phí" userId="6aed78f516f762d5" providerId="LiveId" clId="{261C363B-013A-4D93-8950-9CFBA96DB4E5}" dt="2022-06-13T12:58:07.785" v="3268" actId="478"/>
          <ac:spMkLst>
            <pc:docMk/>
            <pc:sldMk cId="0" sldId="267"/>
            <ac:spMk id="21" creationId="{64F31AD4-F4E0-A6F9-77AE-7E59431238A9}"/>
          </ac:spMkLst>
        </pc:spChg>
        <pc:spChg chg="add del mod">
          <ac:chgData name="Tài Minh Phí" userId="6aed78f516f762d5" providerId="LiveId" clId="{261C363B-013A-4D93-8950-9CFBA96DB4E5}" dt="2022-06-13T12:58:07.785" v="3268" actId="478"/>
          <ac:spMkLst>
            <pc:docMk/>
            <pc:sldMk cId="0" sldId="267"/>
            <ac:spMk id="23" creationId="{F696D924-E6E3-5843-35FB-E7BFD335C2D1}"/>
          </ac:spMkLst>
        </pc:spChg>
        <pc:spChg chg="add del mod">
          <ac:chgData name="Tài Minh Phí" userId="6aed78f516f762d5" providerId="LiveId" clId="{261C363B-013A-4D93-8950-9CFBA96DB4E5}" dt="2022-06-13T12:58:07.785" v="3268" actId="478"/>
          <ac:spMkLst>
            <pc:docMk/>
            <pc:sldMk cId="0" sldId="267"/>
            <ac:spMk id="25" creationId="{EECBBA33-8DA8-6E33-3AB5-91BDB8A57974}"/>
          </ac:spMkLst>
        </pc:spChg>
        <pc:spChg chg="add del mod">
          <ac:chgData name="Tài Minh Phí" userId="6aed78f516f762d5" providerId="LiveId" clId="{261C363B-013A-4D93-8950-9CFBA96DB4E5}" dt="2022-06-13T12:58:10.913" v="3269" actId="478"/>
          <ac:spMkLst>
            <pc:docMk/>
            <pc:sldMk cId="0" sldId="267"/>
            <ac:spMk id="27" creationId="{D09F6F16-401F-3502-04FF-F16DDF53A1DA}"/>
          </ac:spMkLst>
        </pc:spChg>
        <pc:spChg chg="add mod">
          <ac:chgData name="Tài Minh Phí" userId="6aed78f516f762d5" providerId="LiveId" clId="{261C363B-013A-4D93-8950-9CFBA96DB4E5}" dt="2022-06-13T13:19:05.129" v="3526" actId="207"/>
          <ac:spMkLst>
            <pc:docMk/>
            <pc:sldMk cId="0" sldId="267"/>
            <ac:spMk id="28" creationId="{909DFBF8-9D51-DB55-A95C-D57809DAF6C3}"/>
          </ac:spMkLst>
        </pc:spChg>
        <pc:spChg chg="add mod">
          <ac:chgData name="Tài Minh Phí" userId="6aed78f516f762d5" providerId="LiveId" clId="{261C363B-013A-4D93-8950-9CFBA96DB4E5}" dt="2022-06-13T13:18:57.562" v="3524" actId="207"/>
          <ac:spMkLst>
            <pc:docMk/>
            <pc:sldMk cId="0" sldId="267"/>
            <ac:spMk id="32" creationId="{B5BA05EB-BF41-BE98-DEAC-B2855640D327}"/>
          </ac:spMkLst>
        </pc:spChg>
        <pc:spChg chg="add del">
          <ac:chgData name="Tài Minh Phí" userId="6aed78f516f762d5" providerId="LiveId" clId="{261C363B-013A-4D93-8950-9CFBA96DB4E5}" dt="2022-06-13T12:59:03.740" v="3303" actId="22"/>
          <ac:spMkLst>
            <pc:docMk/>
            <pc:sldMk cId="0" sldId="267"/>
            <ac:spMk id="43" creationId="{87D342E9-EF36-993D-6973-013BC14C9C95}"/>
          </ac:spMkLst>
        </pc:spChg>
        <pc:spChg chg="add mod">
          <ac:chgData name="Tài Minh Phí" userId="6aed78f516f762d5" providerId="LiveId" clId="{261C363B-013A-4D93-8950-9CFBA96DB4E5}" dt="2022-06-13T13:18:57.562" v="3524" actId="207"/>
          <ac:spMkLst>
            <pc:docMk/>
            <pc:sldMk cId="0" sldId="267"/>
            <ac:spMk id="47" creationId="{7640BB4F-E774-0456-A90D-A4BBD73C3EB2}"/>
          </ac:spMkLst>
        </pc:spChg>
        <pc:spChg chg="del">
          <ac:chgData name="Tài Minh Phí" userId="6aed78f516f762d5" providerId="LiveId" clId="{261C363B-013A-4D93-8950-9CFBA96DB4E5}" dt="2022-06-13T12:58:07.785" v="3268" actId="478"/>
          <ac:spMkLst>
            <pc:docMk/>
            <pc:sldMk cId="0" sldId="267"/>
            <ac:spMk id="682" creationId="{00000000-0000-0000-0000-000000000000}"/>
          </ac:spMkLst>
        </pc:spChg>
        <pc:spChg chg="del">
          <ac:chgData name="Tài Minh Phí" userId="6aed78f516f762d5" providerId="LiveId" clId="{261C363B-013A-4D93-8950-9CFBA96DB4E5}" dt="2022-06-13T12:58:05.216" v="3267" actId="478"/>
          <ac:spMkLst>
            <pc:docMk/>
            <pc:sldMk cId="0" sldId="267"/>
            <ac:spMk id="683" creationId="{00000000-0000-0000-0000-000000000000}"/>
          </ac:spMkLst>
        </pc:spChg>
        <pc:spChg chg="del">
          <ac:chgData name="Tài Minh Phí" userId="6aed78f516f762d5" providerId="LiveId" clId="{261C363B-013A-4D93-8950-9CFBA96DB4E5}" dt="2022-06-13T12:58:05.216" v="3267" actId="478"/>
          <ac:spMkLst>
            <pc:docMk/>
            <pc:sldMk cId="0" sldId="267"/>
            <ac:spMk id="684" creationId="{00000000-0000-0000-0000-000000000000}"/>
          </ac:spMkLst>
        </pc:spChg>
        <pc:spChg chg="del">
          <ac:chgData name="Tài Minh Phí" userId="6aed78f516f762d5" providerId="LiveId" clId="{261C363B-013A-4D93-8950-9CFBA96DB4E5}" dt="2022-06-13T12:58:05.216" v="3267" actId="478"/>
          <ac:spMkLst>
            <pc:docMk/>
            <pc:sldMk cId="0" sldId="267"/>
            <ac:spMk id="685" creationId="{00000000-0000-0000-0000-000000000000}"/>
          </ac:spMkLst>
        </pc:spChg>
        <pc:spChg chg="del">
          <ac:chgData name="Tài Minh Phí" userId="6aed78f516f762d5" providerId="LiveId" clId="{261C363B-013A-4D93-8950-9CFBA96DB4E5}" dt="2022-06-13T12:58:05.216" v="3267" actId="478"/>
          <ac:spMkLst>
            <pc:docMk/>
            <pc:sldMk cId="0" sldId="267"/>
            <ac:spMk id="686" creationId="{00000000-0000-0000-0000-000000000000}"/>
          </ac:spMkLst>
        </pc:spChg>
        <pc:spChg chg="del">
          <ac:chgData name="Tài Minh Phí" userId="6aed78f516f762d5" providerId="LiveId" clId="{261C363B-013A-4D93-8950-9CFBA96DB4E5}" dt="2022-06-13T12:58:05.216" v="3267" actId="478"/>
          <ac:spMkLst>
            <pc:docMk/>
            <pc:sldMk cId="0" sldId="267"/>
            <ac:spMk id="687" creationId="{00000000-0000-0000-0000-000000000000}"/>
          </ac:spMkLst>
        </pc:spChg>
        <pc:spChg chg="del">
          <ac:chgData name="Tài Minh Phí" userId="6aed78f516f762d5" providerId="LiveId" clId="{261C363B-013A-4D93-8950-9CFBA96DB4E5}" dt="2022-06-13T12:58:05.216" v="3267" actId="478"/>
          <ac:spMkLst>
            <pc:docMk/>
            <pc:sldMk cId="0" sldId="267"/>
            <ac:spMk id="688" creationId="{00000000-0000-0000-0000-000000000000}"/>
          </ac:spMkLst>
        </pc:spChg>
        <pc:spChg chg="del">
          <ac:chgData name="Tài Minh Phí" userId="6aed78f516f762d5" providerId="LiveId" clId="{261C363B-013A-4D93-8950-9CFBA96DB4E5}" dt="2022-06-13T12:58:05.216" v="3267" actId="478"/>
          <ac:spMkLst>
            <pc:docMk/>
            <pc:sldMk cId="0" sldId="267"/>
            <ac:spMk id="689" creationId="{00000000-0000-0000-0000-000000000000}"/>
          </ac:spMkLst>
        </pc:spChg>
        <pc:spChg chg="del">
          <ac:chgData name="Tài Minh Phí" userId="6aed78f516f762d5" providerId="LiveId" clId="{261C363B-013A-4D93-8950-9CFBA96DB4E5}" dt="2022-06-13T12:58:05.216" v="3267" actId="478"/>
          <ac:spMkLst>
            <pc:docMk/>
            <pc:sldMk cId="0" sldId="267"/>
            <ac:spMk id="690" creationId="{00000000-0000-0000-0000-000000000000}"/>
          </ac:spMkLst>
        </pc:spChg>
        <pc:spChg chg="del">
          <ac:chgData name="Tài Minh Phí" userId="6aed78f516f762d5" providerId="LiveId" clId="{261C363B-013A-4D93-8950-9CFBA96DB4E5}" dt="2022-06-13T12:58:05.216" v="3267" actId="478"/>
          <ac:spMkLst>
            <pc:docMk/>
            <pc:sldMk cId="0" sldId="267"/>
            <ac:spMk id="691" creationId="{00000000-0000-0000-0000-000000000000}"/>
          </ac:spMkLst>
        </pc:spChg>
        <pc:spChg chg="del">
          <ac:chgData name="Tài Minh Phí" userId="6aed78f516f762d5" providerId="LiveId" clId="{261C363B-013A-4D93-8950-9CFBA96DB4E5}" dt="2022-06-13T12:58:05.216" v="3267" actId="478"/>
          <ac:spMkLst>
            <pc:docMk/>
            <pc:sldMk cId="0" sldId="267"/>
            <ac:spMk id="692" creationId="{00000000-0000-0000-0000-000000000000}"/>
          </ac:spMkLst>
        </pc:spChg>
        <pc:spChg chg="del">
          <ac:chgData name="Tài Minh Phí" userId="6aed78f516f762d5" providerId="LiveId" clId="{261C363B-013A-4D93-8950-9CFBA96DB4E5}" dt="2022-06-13T12:58:05.216" v="3267" actId="478"/>
          <ac:spMkLst>
            <pc:docMk/>
            <pc:sldMk cId="0" sldId="267"/>
            <ac:spMk id="693" creationId="{00000000-0000-0000-0000-000000000000}"/>
          </ac:spMkLst>
        </pc:spChg>
        <pc:spChg chg="del">
          <ac:chgData name="Tài Minh Phí" userId="6aed78f516f762d5" providerId="LiveId" clId="{261C363B-013A-4D93-8950-9CFBA96DB4E5}" dt="2022-06-13T12:58:05.216" v="3267" actId="478"/>
          <ac:spMkLst>
            <pc:docMk/>
            <pc:sldMk cId="0" sldId="267"/>
            <ac:spMk id="694" creationId="{00000000-0000-0000-0000-000000000000}"/>
          </ac:spMkLst>
        </pc:spChg>
        <pc:picChg chg="add mod">
          <ac:chgData name="Tài Minh Phí" userId="6aed78f516f762d5" providerId="LiveId" clId="{261C363B-013A-4D93-8950-9CFBA96DB4E5}" dt="2022-06-13T13:18:57.562" v="3524" actId="207"/>
          <ac:picMkLst>
            <pc:docMk/>
            <pc:sldMk cId="0" sldId="267"/>
            <ac:picMk id="31" creationId="{0FC7069B-DD20-F553-2887-A173BC870CA4}"/>
          </ac:picMkLst>
        </pc:picChg>
      </pc:sldChg>
      <pc:sldChg chg="addSp delSp modSp mod">
        <pc:chgData name="Tài Minh Phí" userId="6aed78f516f762d5" providerId="LiveId" clId="{261C363B-013A-4D93-8950-9CFBA96DB4E5}" dt="2022-06-13T13:18:47.691" v="3522" actId="207"/>
        <pc:sldMkLst>
          <pc:docMk/>
          <pc:sldMk cId="0" sldId="268"/>
        </pc:sldMkLst>
        <pc:spChg chg="add del mod">
          <ac:chgData name="Tài Minh Phí" userId="6aed78f516f762d5" providerId="LiveId" clId="{261C363B-013A-4D93-8950-9CFBA96DB4E5}" dt="2022-06-13T13:00:49.250" v="3312" actId="478"/>
          <ac:spMkLst>
            <pc:docMk/>
            <pc:sldMk cId="0" sldId="268"/>
            <ac:spMk id="3" creationId="{AE5C9107-4CE4-6722-07E8-D1FD221DF235}"/>
          </ac:spMkLst>
        </pc:spChg>
        <pc:spChg chg="add mod">
          <ac:chgData name="Tài Minh Phí" userId="6aed78f516f762d5" providerId="LiveId" clId="{261C363B-013A-4D93-8950-9CFBA96DB4E5}" dt="2022-06-13T13:18:47.691" v="3522" actId="207"/>
          <ac:spMkLst>
            <pc:docMk/>
            <pc:sldMk cId="0" sldId="268"/>
            <ac:spMk id="4" creationId="{C169B9AD-93DE-8E1D-6FCA-1960DDE97FCD}"/>
          </ac:spMkLst>
        </pc:spChg>
        <pc:spChg chg="add mod">
          <ac:chgData name="Tài Minh Phí" userId="6aed78f516f762d5" providerId="LiveId" clId="{261C363B-013A-4D93-8950-9CFBA96DB4E5}" dt="2022-06-13T13:18:39.239" v="3520" actId="207"/>
          <ac:spMkLst>
            <pc:docMk/>
            <pc:sldMk cId="0" sldId="268"/>
            <ac:spMk id="7" creationId="{C638F2B3-191F-6822-B0A8-7CD6E93FD199}"/>
          </ac:spMkLst>
        </pc:spChg>
        <pc:spChg chg="add mod">
          <ac:chgData name="Tài Minh Phí" userId="6aed78f516f762d5" providerId="LiveId" clId="{261C363B-013A-4D93-8950-9CFBA96DB4E5}" dt="2022-06-13T13:18:39.239" v="3520" actId="207"/>
          <ac:spMkLst>
            <pc:docMk/>
            <pc:sldMk cId="0" sldId="268"/>
            <ac:spMk id="53" creationId="{B05A4639-7990-05A0-1FDE-0F37EA09D1CC}"/>
          </ac:spMkLst>
        </pc:spChg>
        <pc:spChg chg="add mod">
          <ac:chgData name="Tài Minh Phí" userId="6aed78f516f762d5" providerId="LiveId" clId="{261C363B-013A-4D93-8950-9CFBA96DB4E5}" dt="2022-06-13T13:18:39.239" v="3520" actId="207"/>
          <ac:spMkLst>
            <pc:docMk/>
            <pc:sldMk cId="0" sldId="268"/>
            <ac:spMk id="54" creationId="{58ED29CF-39AF-E63F-7896-FB467E34E0CC}"/>
          </ac:spMkLst>
        </pc:spChg>
        <pc:spChg chg="add mod">
          <ac:chgData name="Tài Minh Phí" userId="6aed78f516f762d5" providerId="LiveId" clId="{261C363B-013A-4D93-8950-9CFBA96DB4E5}" dt="2022-06-13T13:18:39.239" v="3520" actId="207"/>
          <ac:spMkLst>
            <pc:docMk/>
            <pc:sldMk cId="0" sldId="268"/>
            <ac:spMk id="55" creationId="{5D28217A-E3DA-2D05-B51B-699866FD49E4}"/>
          </ac:spMkLst>
        </pc:spChg>
        <pc:spChg chg="del">
          <ac:chgData name="Tài Minh Phí" userId="6aed78f516f762d5" providerId="LiveId" clId="{261C363B-013A-4D93-8950-9CFBA96DB4E5}" dt="2022-06-13T13:00:48.496" v="3311" actId="478"/>
          <ac:spMkLst>
            <pc:docMk/>
            <pc:sldMk cId="0" sldId="268"/>
            <ac:spMk id="699" creationId="{00000000-0000-0000-0000-000000000000}"/>
          </ac:spMkLst>
        </pc:spChg>
        <pc:spChg chg="del">
          <ac:chgData name="Tài Minh Phí" userId="6aed78f516f762d5" providerId="LiveId" clId="{261C363B-013A-4D93-8950-9CFBA96DB4E5}" dt="2022-06-13T13:00:48.496" v="3311" actId="478"/>
          <ac:spMkLst>
            <pc:docMk/>
            <pc:sldMk cId="0" sldId="268"/>
            <ac:spMk id="700" creationId="{00000000-0000-0000-0000-000000000000}"/>
          </ac:spMkLst>
        </pc:spChg>
        <pc:spChg chg="del">
          <ac:chgData name="Tài Minh Phí" userId="6aed78f516f762d5" providerId="LiveId" clId="{261C363B-013A-4D93-8950-9CFBA96DB4E5}" dt="2022-06-13T13:00:48.496" v="3311" actId="478"/>
          <ac:spMkLst>
            <pc:docMk/>
            <pc:sldMk cId="0" sldId="268"/>
            <ac:spMk id="701" creationId="{00000000-0000-0000-0000-000000000000}"/>
          </ac:spMkLst>
        </pc:spChg>
        <pc:spChg chg="del">
          <ac:chgData name="Tài Minh Phí" userId="6aed78f516f762d5" providerId="LiveId" clId="{261C363B-013A-4D93-8950-9CFBA96DB4E5}" dt="2022-06-13T13:00:48.496" v="3311" actId="478"/>
          <ac:spMkLst>
            <pc:docMk/>
            <pc:sldMk cId="0" sldId="268"/>
            <ac:spMk id="702" creationId="{00000000-0000-0000-0000-000000000000}"/>
          </ac:spMkLst>
        </pc:spChg>
        <pc:spChg chg="del">
          <ac:chgData name="Tài Minh Phí" userId="6aed78f516f762d5" providerId="LiveId" clId="{261C363B-013A-4D93-8950-9CFBA96DB4E5}" dt="2022-06-13T13:00:48.496" v="3311" actId="478"/>
          <ac:spMkLst>
            <pc:docMk/>
            <pc:sldMk cId="0" sldId="268"/>
            <ac:spMk id="703" creationId="{00000000-0000-0000-0000-000000000000}"/>
          </ac:spMkLst>
        </pc:spChg>
        <pc:spChg chg="del">
          <ac:chgData name="Tài Minh Phí" userId="6aed78f516f762d5" providerId="LiveId" clId="{261C363B-013A-4D93-8950-9CFBA96DB4E5}" dt="2022-06-13T13:00:48.496" v="3311" actId="478"/>
          <ac:spMkLst>
            <pc:docMk/>
            <pc:sldMk cId="0" sldId="268"/>
            <ac:spMk id="704" creationId="{00000000-0000-0000-0000-000000000000}"/>
          </ac:spMkLst>
        </pc:spChg>
        <pc:spChg chg="del">
          <ac:chgData name="Tài Minh Phí" userId="6aed78f516f762d5" providerId="LiveId" clId="{261C363B-013A-4D93-8950-9CFBA96DB4E5}" dt="2022-06-13T13:00:48.496" v="3311" actId="478"/>
          <ac:spMkLst>
            <pc:docMk/>
            <pc:sldMk cId="0" sldId="268"/>
            <ac:spMk id="705" creationId="{00000000-0000-0000-0000-000000000000}"/>
          </ac:spMkLst>
        </pc:spChg>
        <pc:spChg chg="del">
          <ac:chgData name="Tài Minh Phí" userId="6aed78f516f762d5" providerId="LiveId" clId="{261C363B-013A-4D93-8950-9CFBA96DB4E5}" dt="2022-06-13T13:00:48.496" v="3311" actId="478"/>
          <ac:spMkLst>
            <pc:docMk/>
            <pc:sldMk cId="0" sldId="268"/>
            <ac:spMk id="706" creationId="{00000000-0000-0000-0000-000000000000}"/>
          </ac:spMkLst>
        </pc:spChg>
        <pc:spChg chg="del">
          <ac:chgData name="Tài Minh Phí" userId="6aed78f516f762d5" providerId="LiveId" clId="{261C363B-013A-4D93-8950-9CFBA96DB4E5}" dt="2022-06-13T13:00:48.496" v="3311" actId="478"/>
          <ac:spMkLst>
            <pc:docMk/>
            <pc:sldMk cId="0" sldId="268"/>
            <ac:spMk id="707" creationId="{00000000-0000-0000-0000-000000000000}"/>
          </ac:spMkLst>
        </pc:spChg>
        <pc:spChg chg="del">
          <ac:chgData name="Tài Minh Phí" userId="6aed78f516f762d5" providerId="LiveId" clId="{261C363B-013A-4D93-8950-9CFBA96DB4E5}" dt="2022-06-13T13:00:48.496" v="3311" actId="478"/>
          <ac:spMkLst>
            <pc:docMk/>
            <pc:sldMk cId="0" sldId="268"/>
            <ac:spMk id="708" creationId="{00000000-0000-0000-0000-000000000000}"/>
          </ac:spMkLst>
        </pc:spChg>
        <pc:spChg chg="del">
          <ac:chgData name="Tài Minh Phí" userId="6aed78f516f762d5" providerId="LiveId" clId="{261C363B-013A-4D93-8950-9CFBA96DB4E5}" dt="2022-06-13T13:00:48.496" v="3311" actId="478"/>
          <ac:spMkLst>
            <pc:docMk/>
            <pc:sldMk cId="0" sldId="268"/>
            <ac:spMk id="709" creationId="{00000000-0000-0000-0000-000000000000}"/>
          </ac:spMkLst>
        </pc:spChg>
        <pc:spChg chg="del">
          <ac:chgData name="Tài Minh Phí" userId="6aed78f516f762d5" providerId="LiveId" clId="{261C363B-013A-4D93-8950-9CFBA96DB4E5}" dt="2022-06-13T13:00:48.496" v="3311" actId="478"/>
          <ac:spMkLst>
            <pc:docMk/>
            <pc:sldMk cId="0" sldId="268"/>
            <ac:spMk id="710" creationId="{00000000-0000-0000-0000-000000000000}"/>
          </ac:spMkLst>
        </pc:spChg>
        <pc:spChg chg="del">
          <ac:chgData name="Tài Minh Phí" userId="6aed78f516f762d5" providerId="LiveId" clId="{261C363B-013A-4D93-8950-9CFBA96DB4E5}" dt="2022-06-13T13:00:48.496" v="3311" actId="478"/>
          <ac:spMkLst>
            <pc:docMk/>
            <pc:sldMk cId="0" sldId="268"/>
            <ac:spMk id="711" creationId="{00000000-0000-0000-0000-000000000000}"/>
          </ac:spMkLst>
        </pc:spChg>
        <pc:spChg chg="del">
          <ac:chgData name="Tài Minh Phí" userId="6aed78f516f762d5" providerId="LiveId" clId="{261C363B-013A-4D93-8950-9CFBA96DB4E5}" dt="2022-06-13T13:00:48.496" v="3311" actId="478"/>
          <ac:spMkLst>
            <pc:docMk/>
            <pc:sldMk cId="0" sldId="268"/>
            <ac:spMk id="712" creationId="{00000000-0000-0000-0000-000000000000}"/>
          </ac:spMkLst>
        </pc:spChg>
        <pc:spChg chg="del">
          <ac:chgData name="Tài Minh Phí" userId="6aed78f516f762d5" providerId="LiveId" clId="{261C363B-013A-4D93-8950-9CFBA96DB4E5}" dt="2022-06-13T13:00:48.496" v="3311" actId="478"/>
          <ac:spMkLst>
            <pc:docMk/>
            <pc:sldMk cId="0" sldId="268"/>
            <ac:spMk id="713" creationId="{00000000-0000-0000-0000-000000000000}"/>
          </ac:spMkLst>
        </pc:spChg>
        <pc:spChg chg="del">
          <ac:chgData name="Tài Minh Phí" userId="6aed78f516f762d5" providerId="LiveId" clId="{261C363B-013A-4D93-8950-9CFBA96DB4E5}" dt="2022-06-13T13:00:48.496" v="3311" actId="478"/>
          <ac:spMkLst>
            <pc:docMk/>
            <pc:sldMk cId="0" sldId="268"/>
            <ac:spMk id="714" creationId="{00000000-0000-0000-0000-000000000000}"/>
          </ac:spMkLst>
        </pc:spChg>
        <pc:spChg chg="del">
          <ac:chgData name="Tài Minh Phí" userId="6aed78f516f762d5" providerId="LiveId" clId="{261C363B-013A-4D93-8950-9CFBA96DB4E5}" dt="2022-06-13T13:00:48.496" v="3311" actId="478"/>
          <ac:spMkLst>
            <pc:docMk/>
            <pc:sldMk cId="0" sldId="268"/>
            <ac:spMk id="731" creationId="{00000000-0000-0000-0000-000000000000}"/>
          </ac:spMkLst>
        </pc:spChg>
        <pc:grpChg chg="del">
          <ac:chgData name="Tài Minh Phí" userId="6aed78f516f762d5" providerId="LiveId" clId="{261C363B-013A-4D93-8950-9CFBA96DB4E5}" dt="2022-06-13T13:00:48.496" v="3311" actId="478"/>
          <ac:grpSpMkLst>
            <pc:docMk/>
            <pc:sldMk cId="0" sldId="268"/>
            <ac:grpSpMk id="719" creationId="{00000000-0000-0000-0000-000000000000}"/>
          </ac:grpSpMkLst>
        </pc:grpChg>
        <pc:grpChg chg="del">
          <ac:chgData name="Tài Minh Phí" userId="6aed78f516f762d5" providerId="LiveId" clId="{261C363B-013A-4D93-8950-9CFBA96DB4E5}" dt="2022-06-13T13:00:48.496" v="3311" actId="478"/>
          <ac:grpSpMkLst>
            <pc:docMk/>
            <pc:sldMk cId="0" sldId="268"/>
            <ac:grpSpMk id="724" creationId="{00000000-0000-0000-0000-000000000000}"/>
          </ac:grpSpMkLst>
        </pc:grpChg>
        <pc:grpChg chg="del">
          <ac:chgData name="Tài Minh Phí" userId="6aed78f516f762d5" providerId="LiveId" clId="{261C363B-013A-4D93-8950-9CFBA96DB4E5}" dt="2022-06-13T13:00:48.496" v="3311" actId="478"/>
          <ac:grpSpMkLst>
            <pc:docMk/>
            <pc:sldMk cId="0" sldId="268"/>
            <ac:grpSpMk id="732" creationId="{00000000-0000-0000-0000-000000000000}"/>
          </ac:grpSpMkLst>
        </pc:grpChg>
        <pc:grpChg chg="del">
          <ac:chgData name="Tài Minh Phí" userId="6aed78f516f762d5" providerId="LiveId" clId="{261C363B-013A-4D93-8950-9CFBA96DB4E5}" dt="2022-06-13T13:00:48.496" v="3311" actId="478"/>
          <ac:grpSpMkLst>
            <pc:docMk/>
            <pc:sldMk cId="0" sldId="268"/>
            <ac:grpSpMk id="737" creationId="{00000000-0000-0000-0000-000000000000}"/>
          </ac:grpSpMkLst>
        </pc:grpChg>
        <pc:picChg chg="add mod">
          <ac:chgData name="Tài Minh Phí" userId="6aed78f516f762d5" providerId="LiveId" clId="{261C363B-013A-4D93-8950-9CFBA96DB4E5}" dt="2022-06-13T13:18:39.239" v="3520" actId="207"/>
          <ac:picMkLst>
            <pc:docMk/>
            <pc:sldMk cId="0" sldId="268"/>
            <ac:picMk id="6" creationId="{0FD3F8A0-5C4B-8448-2FD7-712647BAC3A5}"/>
          </ac:picMkLst>
        </pc:picChg>
        <pc:cxnChg chg="del mod">
          <ac:chgData name="Tài Minh Phí" userId="6aed78f516f762d5" providerId="LiveId" clId="{261C363B-013A-4D93-8950-9CFBA96DB4E5}" dt="2022-06-13T13:00:48.496" v="3311" actId="478"/>
          <ac:cxnSpMkLst>
            <pc:docMk/>
            <pc:sldMk cId="0" sldId="268"/>
            <ac:cxnSpMk id="715" creationId="{00000000-0000-0000-0000-000000000000}"/>
          </ac:cxnSpMkLst>
        </pc:cxnChg>
        <pc:cxnChg chg="del mod">
          <ac:chgData name="Tài Minh Phí" userId="6aed78f516f762d5" providerId="LiveId" clId="{261C363B-013A-4D93-8950-9CFBA96DB4E5}" dt="2022-06-13T13:00:48.496" v="3311" actId="478"/>
          <ac:cxnSpMkLst>
            <pc:docMk/>
            <pc:sldMk cId="0" sldId="268"/>
            <ac:cxnSpMk id="716" creationId="{00000000-0000-0000-0000-000000000000}"/>
          </ac:cxnSpMkLst>
        </pc:cxnChg>
        <pc:cxnChg chg="del mod">
          <ac:chgData name="Tài Minh Phí" userId="6aed78f516f762d5" providerId="LiveId" clId="{261C363B-013A-4D93-8950-9CFBA96DB4E5}" dt="2022-06-13T13:00:48.496" v="3311" actId="478"/>
          <ac:cxnSpMkLst>
            <pc:docMk/>
            <pc:sldMk cId="0" sldId="268"/>
            <ac:cxnSpMk id="717" creationId="{00000000-0000-0000-0000-000000000000}"/>
          </ac:cxnSpMkLst>
        </pc:cxnChg>
        <pc:cxnChg chg="del mod">
          <ac:chgData name="Tài Minh Phí" userId="6aed78f516f762d5" providerId="LiveId" clId="{261C363B-013A-4D93-8950-9CFBA96DB4E5}" dt="2022-06-13T13:00:48.496" v="3311" actId="478"/>
          <ac:cxnSpMkLst>
            <pc:docMk/>
            <pc:sldMk cId="0" sldId="268"/>
            <ac:cxnSpMk id="718" creationId="{00000000-0000-0000-0000-000000000000}"/>
          </ac:cxnSpMkLst>
        </pc:cxnChg>
      </pc:sldChg>
      <pc:sldChg chg="addSp delSp modSp mod modAnim">
        <pc:chgData name="Tài Minh Phí" userId="6aed78f516f762d5" providerId="LiveId" clId="{261C363B-013A-4D93-8950-9CFBA96DB4E5}" dt="2022-06-13T13:18:20.434" v="3517" actId="207"/>
        <pc:sldMkLst>
          <pc:docMk/>
          <pc:sldMk cId="0" sldId="269"/>
        </pc:sldMkLst>
        <pc:spChg chg="add del mod">
          <ac:chgData name="Tài Minh Phí" userId="6aed78f516f762d5" providerId="LiveId" clId="{261C363B-013A-4D93-8950-9CFBA96DB4E5}" dt="2022-06-13T13:03:33.007" v="3356" actId="478"/>
          <ac:spMkLst>
            <pc:docMk/>
            <pc:sldMk cId="0" sldId="269"/>
            <ac:spMk id="3" creationId="{F1F0D687-2888-B9E9-01B9-5182542B122F}"/>
          </ac:spMkLst>
        </pc:spChg>
        <pc:spChg chg="add mod">
          <ac:chgData name="Tài Minh Phí" userId="6aed78f516f762d5" providerId="LiveId" clId="{261C363B-013A-4D93-8950-9CFBA96DB4E5}" dt="2022-06-13T13:09:08.900" v="3483" actId="207"/>
          <ac:spMkLst>
            <pc:docMk/>
            <pc:sldMk cId="0" sldId="269"/>
            <ac:spMk id="4" creationId="{3013F181-BFC5-D4B2-2353-3767BBD69030}"/>
          </ac:spMkLst>
        </pc:spChg>
        <pc:spChg chg="add mod">
          <ac:chgData name="Tài Minh Phí" userId="6aed78f516f762d5" providerId="LiveId" clId="{261C363B-013A-4D93-8950-9CFBA96DB4E5}" dt="2022-06-13T13:18:01.751" v="3515" actId="207"/>
          <ac:spMkLst>
            <pc:docMk/>
            <pc:sldMk cId="0" sldId="269"/>
            <ac:spMk id="7" creationId="{3AE58A61-1F76-D0A0-81AD-33D1847B9C2A}"/>
          </ac:spMkLst>
        </pc:spChg>
        <pc:spChg chg="add mod">
          <ac:chgData name="Tài Minh Phí" userId="6aed78f516f762d5" providerId="LiveId" clId="{261C363B-013A-4D93-8950-9CFBA96DB4E5}" dt="2022-06-13T13:09:08.900" v="3483" actId="207"/>
          <ac:spMkLst>
            <pc:docMk/>
            <pc:sldMk cId="0" sldId="269"/>
            <ac:spMk id="8" creationId="{BF36E0F5-DF74-35F2-6B98-D696404BC1BC}"/>
          </ac:spMkLst>
        </pc:spChg>
        <pc:spChg chg="add mod">
          <ac:chgData name="Tài Minh Phí" userId="6aed78f516f762d5" providerId="LiveId" clId="{261C363B-013A-4D93-8950-9CFBA96DB4E5}" dt="2022-06-13T13:18:20.434" v="3517" actId="207"/>
          <ac:spMkLst>
            <pc:docMk/>
            <pc:sldMk cId="0" sldId="269"/>
            <ac:spMk id="9" creationId="{72C9D21F-001B-5F52-1416-2764C76D6433}"/>
          </ac:spMkLst>
        </pc:spChg>
        <pc:spChg chg="add mod">
          <ac:chgData name="Tài Minh Phí" userId="6aed78f516f762d5" providerId="LiveId" clId="{261C363B-013A-4D93-8950-9CFBA96DB4E5}" dt="2022-06-13T13:09:08.900" v="3483" actId="207"/>
          <ac:spMkLst>
            <pc:docMk/>
            <pc:sldMk cId="0" sldId="269"/>
            <ac:spMk id="10" creationId="{59296B52-9E84-E119-B1AE-72A31A6206D6}"/>
          </ac:spMkLst>
        </pc:spChg>
        <pc:spChg chg="add mod">
          <ac:chgData name="Tài Minh Phí" userId="6aed78f516f762d5" providerId="LiveId" clId="{261C363B-013A-4D93-8950-9CFBA96DB4E5}" dt="2022-06-13T13:09:08.900" v="3483" actId="207"/>
          <ac:spMkLst>
            <pc:docMk/>
            <pc:sldMk cId="0" sldId="269"/>
            <ac:spMk id="12" creationId="{04803B27-76DB-511D-2581-38698F4E37DA}"/>
          </ac:spMkLst>
        </pc:spChg>
        <pc:spChg chg="add mod">
          <ac:chgData name="Tài Minh Phí" userId="6aed78f516f762d5" providerId="LiveId" clId="{261C363B-013A-4D93-8950-9CFBA96DB4E5}" dt="2022-06-13T13:09:08.900" v="3483" actId="207"/>
          <ac:spMkLst>
            <pc:docMk/>
            <pc:sldMk cId="0" sldId="269"/>
            <ac:spMk id="13" creationId="{D7A1FC2A-6320-81B3-7BF8-AA84A15BCB0D}"/>
          </ac:spMkLst>
        </pc:spChg>
        <pc:spChg chg="del">
          <ac:chgData name="Tài Minh Phí" userId="6aed78f516f762d5" providerId="LiveId" clId="{261C363B-013A-4D93-8950-9CFBA96DB4E5}" dt="2022-06-13T13:03:32.304" v="3355" actId="478"/>
          <ac:spMkLst>
            <pc:docMk/>
            <pc:sldMk cId="0" sldId="269"/>
            <ac:spMk id="748" creationId="{00000000-0000-0000-0000-000000000000}"/>
          </ac:spMkLst>
        </pc:spChg>
        <pc:picChg chg="add mod">
          <ac:chgData name="Tài Minh Phí" userId="6aed78f516f762d5" providerId="LiveId" clId="{261C363B-013A-4D93-8950-9CFBA96DB4E5}" dt="2022-06-13T13:09:08.900" v="3483" actId="207"/>
          <ac:picMkLst>
            <pc:docMk/>
            <pc:sldMk cId="0" sldId="269"/>
            <ac:picMk id="6" creationId="{8DCB19E6-62FE-0706-B0C5-512139F74239}"/>
          </ac:picMkLst>
        </pc:picChg>
      </pc:sldChg>
      <pc:sldChg chg="addSp delSp modSp mod">
        <pc:chgData name="Tài Minh Phí" userId="6aed78f516f762d5" providerId="LiveId" clId="{261C363B-013A-4D93-8950-9CFBA96DB4E5}" dt="2022-06-13T16:09:20.905" v="5190" actId="20577"/>
        <pc:sldMkLst>
          <pc:docMk/>
          <pc:sldMk cId="0" sldId="270"/>
        </pc:sldMkLst>
        <pc:spChg chg="add del mod">
          <ac:chgData name="Tài Minh Phí" userId="6aed78f516f762d5" providerId="LiveId" clId="{261C363B-013A-4D93-8950-9CFBA96DB4E5}" dt="2022-06-13T13:07:52.037" v="3439" actId="478"/>
          <ac:spMkLst>
            <pc:docMk/>
            <pc:sldMk cId="0" sldId="270"/>
            <ac:spMk id="3" creationId="{407C37E2-DFEF-DA71-C57B-0C3EF4C2F512}"/>
          </ac:spMkLst>
        </pc:spChg>
        <pc:spChg chg="add mod">
          <ac:chgData name="Tài Minh Phí" userId="6aed78f516f762d5" providerId="LiveId" clId="{261C363B-013A-4D93-8950-9CFBA96DB4E5}" dt="2022-06-13T16:09:20.905" v="5190" actId="20577"/>
          <ac:spMkLst>
            <pc:docMk/>
            <pc:sldMk cId="0" sldId="270"/>
            <ac:spMk id="4" creationId="{8C4345A9-35E8-47D4-C1AA-EA21C3F1E64B}"/>
          </ac:spMkLst>
        </pc:spChg>
        <pc:spChg chg="add mod">
          <ac:chgData name="Tài Minh Phí" userId="6aed78f516f762d5" providerId="LiveId" clId="{261C363B-013A-4D93-8950-9CFBA96DB4E5}" dt="2022-06-13T13:10:49.169" v="3490"/>
          <ac:spMkLst>
            <pc:docMk/>
            <pc:sldMk cId="0" sldId="270"/>
            <ac:spMk id="7" creationId="{B87941EE-8A8B-9622-3157-7DCEAFCB1846}"/>
          </ac:spMkLst>
        </pc:spChg>
        <pc:spChg chg="add mod">
          <ac:chgData name="Tài Minh Phí" userId="6aed78f516f762d5" providerId="LiveId" clId="{261C363B-013A-4D93-8950-9CFBA96DB4E5}" dt="2022-06-13T13:11:05.245" v="3494" actId="20577"/>
          <ac:spMkLst>
            <pc:docMk/>
            <pc:sldMk cId="0" sldId="270"/>
            <ac:spMk id="10" creationId="{7F548938-46BC-FFA9-0EA4-B657CF5C57C8}"/>
          </ac:spMkLst>
        </pc:spChg>
        <pc:spChg chg="add mod">
          <ac:chgData name="Tài Minh Phí" userId="6aed78f516f762d5" providerId="LiveId" clId="{261C363B-013A-4D93-8950-9CFBA96DB4E5}" dt="2022-06-13T13:11:24.252" v="3497" actId="20577"/>
          <ac:spMkLst>
            <pc:docMk/>
            <pc:sldMk cId="0" sldId="270"/>
            <ac:spMk id="11" creationId="{D266FFBB-4E1A-C95D-49BB-4529991CB829}"/>
          </ac:spMkLst>
        </pc:spChg>
        <pc:spChg chg="del">
          <ac:chgData name="Tài Minh Phí" userId="6aed78f516f762d5" providerId="LiveId" clId="{261C363B-013A-4D93-8950-9CFBA96DB4E5}" dt="2022-06-13T13:07:51.299" v="3438" actId="478"/>
          <ac:spMkLst>
            <pc:docMk/>
            <pc:sldMk cId="0" sldId="270"/>
            <ac:spMk id="754" creationId="{00000000-0000-0000-0000-000000000000}"/>
          </ac:spMkLst>
        </pc:spChg>
        <pc:picChg chg="add mod">
          <ac:chgData name="Tài Minh Phí" userId="6aed78f516f762d5" providerId="LiveId" clId="{261C363B-013A-4D93-8950-9CFBA96DB4E5}" dt="2022-06-13T13:09:31.435" v="3485" actId="1076"/>
          <ac:picMkLst>
            <pc:docMk/>
            <pc:sldMk cId="0" sldId="270"/>
            <ac:picMk id="6" creationId="{3026B869-B7CA-8F9F-E263-D4D1C53C2819}"/>
          </ac:picMkLst>
        </pc:picChg>
        <pc:picChg chg="del">
          <ac:chgData name="Tài Minh Phí" userId="6aed78f516f762d5" providerId="LiveId" clId="{261C363B-013A-4D93-8950-9CFBA96DB4E5}" dt="2022-06-13T13:07:51.299" v="3438" actId="478"/>
          <ac:picMkLst>
            <pc:docMk/>
            <pc:sldMk cId="0" sldId="270"/>
            <ac:picMk id="753" creationId="{00000000-0000-0000-0000-000000000000}"/>
          </ac:picMkLst>
        </pc:picChg>
      </pc:sldChg>
      <pc:sldChg chg="addSp delSp modSp mod">
        <pc:chgData name="Tài Minh Phí" userId="6aed78f516f762d5" providerId="LiveId" clId="{261C363B-013A-4D93-8950-9CFBA96DB4E5}" dt="2022-06-13T16:10:45.882" v="5224" actId="20577"/>
        <pc:sldMkLst>
          <pc:docMk/>
          <pc:sldMk cId="0" sldId="271"/>
        </pc:sldMkLst>
        <pc:spChg chg="add del mod">
          <ac:chgData name="Tài Minh Phí" userId="6aed78f516f762d5" providerId="LiveId" clId="{261C363B-013A-4D93-8950-9CFBA96DB4E5}" dt="2022-06-13T13:13:35.346" v="3499" actId="478"/>
          <ac:spMkLst>
            <pc:docMk/>
            <pc:sldMk cId="0" sldId="271"/>
            <ac:spMk id="3" creationId="{ED501CBD-EACE-B76C-66FC-7F35F3E443D9}"/>
          </ac:spMkLst>
        </pc:spChg>
        <pc:spChg chg="add del mod">
          <ac:chgData name="Tài Minh Phí" userId="6aed78f516f762d5" providerId="LiveId" clId="{261C363B-013A-4D93-8950-9CFBA96DB4E5}" dt="2022-06-13T13:13:35.346" v="3499" actId="478"/>
          <ac:spMkLst>
            <pc:docMk/>
            <pc:sldMk cId="0" sldId="271"/>
            <ac:spMk id="5" creationId="{C7EEA774-241C-191B-5149-DCE5BCB61E59}"/>
          </ac:spMkLst>
        </pc:spChg>
        <pc:spChg chg="add mod">
          <ac:chgData name="Tài Minh Phí" userId="6aed78f516f762d5" providerId="LiveId" clId="{261C363B-013A-4D93-8950-9CFBA96DB4E5}" dt="2022-06-13T16:10:45.882" v="5224" actId="20577"/>
          <ac:spMkLst>
            <pc:docMk/>
            <pc:sldMk cId="0" sldId="271"/>
            <ac:spMk id="6" creationId="{E91A9716-0542-1D49-FD81-7AF02E2B616F}"/>
          </ac:spMkLst>
        </pc:spChg>
        <pc:spChg chg="add mod">
          <ac:chgData name="Tài Minh Phí" userId="6aed78f516f762d5" providerId="LiveId" clId="{261C363B-013A-4D93-8950-9CFBA96DB4E5}" dt="2022-06-13T13:24:46.495" v="3602" actId="164"/>
          <ac:spMkLst>
            <pc:docMk/>
            <pc:sldMk cId="0" sldId="271"/>
            <ac:spMk id="7" creationId="{8EA85482-A5D7-7EDD-982C-C944B2F80B5E}"/>
          </ac:spMkLst>
        </pc:spChg>
        <pc:spChg chg="add del mod">
          <ac:chgData name="Tài Minh Phí" userId="6aed78f516f762d5" providerId="LiveId" clId="{261C363B-013A-4D93-8950-9CFBA96DB4E5}" dt="2022-06-13T13:24:19.626" v="3593" actId="478"/>
          <ac:spMkLst>
            <pc:docMk/>
            <pc:sldMk cId="0" sldId="271"/>
            <ac:spMk id="17" creationId="{D7372684-FF88-EF17-B981-2439F16F10D3}"/>
          </ac:spMkLst>
        </pc:spChg>
        <pc:spChg chg="add del mod">
          <ac:chgData name="Tài Minh Phí" userId="6aed78f516f762d5" providerId="LiveId" clId="{261C363B-013A-4D93-8950-9CFBA96DB4E5}" dt="2022-06-13T13:24:19.626" v="3593" actId="478"/>
          <ac:spMkLst>
            <pc:docMk/>
            <pc:sldMk cId="0" sldId="271"/>
            <ac:spMk id="18" creationId="{C21EB921-C82F-1DBD-14F6-07881427D1C4}"/>
          </ac:spMkLst>
        </pc:spChg>
        <pc:spChg chg="add del mod">
          <ac:chgData name="Tài Minh Phí" userId="6aed78f516f762d5" providerId="LiveId" clId="{261C363B-013A-4D93-8950-9CFBA96DB4E5}" dt="2022-06-13T13:24:19.626" v="3593" actId="478"/>
          <ac:spMkLst>
            <pc:docMk/>
            <pc:sldMk cId="0" sldId="271"/>
            <ac:spMk id="19" creationId="{525809A7-D895-2787-8A01-DB90BD42754E}"/>
          </ac:spMkLst>
        </pc:spChg>
        <pc:spChg chg="add del mod">
          <ac:chgData name="Tài Minh Phí" userId="6aed78f516f762d5" providerId="LiveId" clId="{261C363B-013A-4D93-8950-9CFBA96DB4E5}" dt="2022-06-13T13:24:19.626" v="3593" actId="478"/>
          <ac:spMkLst>
            <pc:docMk/>
            <pc:sldMk cId="0" sldId="271"/>
            <ac:spMk id="20" creationId="{91883C7E-2609-49CC-8574-488218AA5E2F}"/>
          </ac:spMkLst>
        </pc:spChg>
        <pc:spChg chg="add del mod">
          <ac:chgData name="Tài Minh Phí" userId="6aed78f516f762d5" providerId="LiveId" clId="{261C363B-013A-4D93-8950-9CFBA96DB4E5}" dt="2022-06-13T13:24:19.626" v="3593" actId="478"/>
          <ac:spMkLst>
            <pc:docMk/>
            <pc:sldMk cId="0" sldId="271"/>
            <ac:spMk id="21" creationId="{5C915F9E-88FC-5545-1065-FF0C064E58BB}"/>
          </ac:spMkLst>
        </pc:spChg>
        <pc:spChg chg="del">
          <ac:chgData name="Tài Minh Phí" userId="6aed78f516f762d5" providerId="LiveId" clId="{261C363B-013A-4D93-8950-9CFBA96DB4E5}" dt="2022-06-13T13:13:34.549" v="3498" actId="478"/>
          <ac:spMkLst>
            <pc:docMk/>
            <pc:sldMk cId="0" sldId="271"/>
            <ac:spMk id="759" creationId="{00000000-0000-0000-0000-000000000000}"/>
          </ac:spMkLst>
        </pc:spChg>
        <pc:spChg chg="del">
          <ac:chgData name="Tài Minh Phí" userId="6aed78f516f762d5" providerId="LiveId" clId="{261C363B-013A-4D93-8950-9CFBA96DB4E5}" dt="2022-06-13T13:13:34.549" v="3498" actId="478"/>
          <ac:spMkLst>
            <pc:docMk/>
            <pc:sldMk cId="0" sldId="271"/>
            <ac:spMk id="760" creationId="{00000000-0000-0000-0000-000000000000}"/>
          </ac:spMkLst>
        </pc:spChg>
        <pc:grpChg chg="add mod">
          <ac:chgData name="Tài Minh Phí" userId="6aed78f516f762d5" providerId="LiveId" clId="{261C363B-013A-4D93-8950-9CFBA96DB4E5}" dt="2022-06-13T13:24:46.495" v="3602" actId="164"/>
          <ac:grpSpMkLst>
            <pc:docMk/>
            <pc:sldMk cId="0" sldId="271"/>
            <ac:grpSpMk id="12" creationId="{BB16A693-BAA5-7A03-70F6-0EFE39950811}"/>
          </ac:grpSpMkLst>
        </pc:grpChg>
        <pc:grpChg chg="del">
          <ac:chgData name="Tài Minh Phí" userId="6aed78f516f762d5" providerId="LiveId" clId="{261C363B-013A-4D93-8950-9CFBA96DB4E5}" dt="2022-06-13T13:13:34.549" v="3498" actId="478"/>
          <ac:grpSpMkLst>
            <pc:docMk/>
            <pc:sldMk cId="0" sldId="271"/>
            <ac:grpSpMk id="761" creationId="{00000000-0000-0000-0000-000000000000}"/>
          </ac:grpSpMkLst>
        </pc:grpChg>
        <pc:picChg chg="add del mod">
          <ac:chgData name="Tài Minh Phí" userId="6aed78f516f762d5" providerId="LiveId" clId="{261C363B-013A-4D93-8950-9CFBA96DB4E5}" dt="2022-06-13T13:24:08.098" v="3578" actId="22"/>
          <ac:picMkLst>
            <pc:docMk/>
            <pc:sldMk cId="0" sldId="271"/>
            <ac:picMk id="9" creationId="{7E66A2DC-FAAB-3B74-B37D-CBCAABF5ACE0}"/>
          </ac:picMkLst>
        </pc:picChg>
        <pc:picChg chg="add mod">
          <ac:chgData name="Tài Minh Phí" userId="6aed78f516f762d5" providerId="LiveId" clId="{261C363B-013A-4D93-8950-9CFBA96DB4E5}" dt="2022-06-13T13:24:46.495" v="3602" actId="164"/>
          <ac:picMkLst>
            <pc:docMk/>
            <pc:sldMk cId="0" sldId="271"/>
            <ac:picMk id="11" creationId="{6A997040-E2A1-E465-6367-1BBE59C155F0}"/>
          </ac:picMkLst>
        </pc:picChg>
        <pc:cxnChg chg="mod">
          <ac:chgData name="Tài Minh Phí" userId="6aed78f516f762d5" providerId="LiveId" clId="{261C363B-013A-4D93-8950-9CFBA96DB4E5}" dt="2022-06-13T13:13:34.549" v="3498" actId="478"/>
          <ac:cxnSpMkLst>
            <pc:docMk/>
            <pc:sldMk cId="0" sldId="271"/>
            <ac:cxnSpMk id="762" creationId="{00000000-0000-0000-0000-000000000000}"/>
          </ac:cxnSpMkLst>
        </pc:cxnChg>
        <pc:cxnChg chg="mod">
          <ac:chgData name="Tài Minh Phí" userId="6aed78f516f762d5" providerId="LiveId" clId="{261C363B-013A-4D93-8950-9CFBA96DB4E5}" dt="2022-06-13T13:13:34.549" v="3498" actId="478"/>
          <ac:cxnSpMkLst>
            <pc:docMk/>
            <pc:sldMk cId="0" sldId="271"/>
            <ac:cxnSpMk id="766" creationId="{00000000-0000-0000-0000-000000000000}"/>
          </ac:cxnSpMkLst>
        </pc:cxnChg>
        <pc:cxnChg chg="mod">
          <ac:chgData name="Tài Minh Phí" userId="6aed78f516f762d5" providerId="LiveId" clId="{261C363B-013A-4D93-8950-9CFBA96DB4E5}" dt="2022-06-13T13:13:34.549" v="3498" actId="478"/>
          <ac:cxnSpMkLst>
            <pc:docMk/>
            <pc:sldMk cId="0" sldId="271"/>
            <ac:cxnSpMk id="767" creationId="{00000000-0000-0000-0000-000000000000}"/>
          </ac:cxnSpMkLst>
        </pc:cxnChg>
      </pc:sldChg>
      <pc:sldChg chg="addSp delSp modSp mod modAnim">
        <pc:chgData name="Tài Minh Phí" userId="6aed78f516f762d5" providerId="LiveId" clId="{261C363B-013A-4D93-8950-9CFBA96DB4E5}" dt="2022-06-13T13:27:04.914" v="3627" actId="14100"/>
        <pc:sldMkLst>
          <pc:docMk/>
          <pc:sldMk cId="0" sldId="272"/>
        </pc:sldMkLst>
        <pc:spChg chg="add del mod">
          <ac:chgData name="Tài Minh Phí" userId="6aed78f516f762d5" providerId="LiveId" clId="{261C363B-013A-4D93-8950-9CFBA96DB4E5}" dt="2022-06-13T13:25:26.794" v="3604" actId="478"/>
          <ac:spMkLst>
            <pc:docMk/>
            <pc:sldMk cId="0" sldId="272"/>
            <ac:spMk id="3" creationId="{25CDDFEF-652E-B462-40E6-EE06CAE5166E}"/>
          </ac:spMkLst>
        </pc:spChg>
        <pc:spChg chg="add del mod">
          <ac:chgData name="Tài Minh Phí" userId="6aed78f516f762d5" providerId="LiveId" clId="{261C363B-013A-4D93-8950-9CFBA96DB4E5}" dt="2022-06-13T13:25:26.794" v="3604" actId="478"/>
          <ac:spMkLst>
            <pc:docMk/>
            <pc:sldMk cId="0" sldId="272"/>
            <ac:spMk id="5" creationId="{2E957DE9-3141-EE22-3AA2-AC9A7AB7299C}"/>
          </ac:spMkLst>
        </pc:spChg>
        <pc:spChg chg="add del mod">
          <ac:chgData name="Tài Minh Phí" userId="6aed78f516f762d5" providerId="LiveId" clId="{261C363B-013A-4D93-8950-9CFBA96DB4E5}" dt="2022-06-13T13:25:26.794" v="3604" actId="478"/>
          <ac:spMkLst>
            <pc:docMk/>
            <pc:sldMk cId="0" sldId="272"/>
            <ac:spMk id="7" creationId="{6EC116B5-A721-DA99-F94B-D7262FA99B84}"/>
          </ac:spMkLst>
        </pc:spChg>
        <pc:spChg chg="add del mod">
          <ac:chgData name="Tài Minh Phí" userId="6aed78f516f762d5" providerId="LiveId" clId="{261C363B-013A-4D93-8950-9CFBA96DB4E5}" dt="2022-06-13T13:25:26.794" v="3604" actId="478"/>
          <ac:spMkLst>
            <pc:docMk/>
            <pc:sldMk cId="0" sldId="272"/>
            <ac:spMk id="9" creationId="{08BB43E8-BCB4-4F82-6BF2-34EDE752D533}"/>
          </ac:spMkLst>
        </pc:spChg>
        <pc:spChg chg="add del mod">
          <ac:chgData name="Tài Minh Phí" userId="6aed78f516f762d5" providerId="LiveId" clId="{261C363B-013A-4D93-8950-9CFBA96DB4E5}" dt="2022-06-13T13:25:26.794" v="3604" actId="478"/>
          <ac:spMkLst>
            <pc:docMk/>
            <pc:sldMk cId="0" sldId="272"/>
            <ac:spMk id="11" creationId="{164216BE-682F-27E2-7261-1DAA63E89B02}"/>
          </ac:spMkLst>
        </pc:spChg>
        <pc:spChg chg="del">
          <ac:chgData name="Tài Minh Phí" userId="6aed78f516f762d5" providerId="LiveId" clId="{261C363B-013A-4D93-8950-9CFBA96DB4E5}" dt="2022-06-13T13:25:25.960" v="3603" actId="478"/>
          <ac:spMkLst>
            <pc:docMk/>
            <pc:sldMk cId="0" sldId="272"/>
            <ac:spMk id="772" creationId="{00000000-0000-0000-0000-000000000000}"/>
          </ac:spMkLst>
        </pc:spChg>
        <pc:spChg chg="del">
          <ac:chgData name="Tài Minh Phí" userId="6aed78f516f762d5" providerId="LiveId" clId="{261C363B-013A-4D93-8950-9CFBA96DB4E5}" dt="2022-06-13T13:25:25.960" v="3603" actId="478"/>
          <ac:spMkLst>
            <pc:docMk/>
            <pc:sldMk cId="0" sldId="272"/>
            <ac:spMk id="773" creationId="{00000000-0000-0000-0000-000000000000}"/>
          </ac:spMkLst>
        </pc:spChg>
        <pc:spChg chg="del">
          <ac:chgData name="Tài Minh Phí" userId="6aed78f516f762d5" providerId="LiveId" clId="{261C363B-013A-4D93-8950-9CFBA96DB4E5}" dt="2022-06-13T13:25:25.960" v="3603" actId="478"/>
          <ac:spMkLst>
            <pc:docMk/>
            <pc:sldMk cId="0" sldId="272"/>
            <ac:spMk id="774" creationId="{00000000-0000-0000-0000-000000000000}"/>
          </ac:spMkLst>
        </pc:spChg>
        <pc:spChg chg="del">
          <ac:chgData name="Tài Minh Phí" userId="6aed78f516f762d5" providerId="LiveId" clId="{261C363B-013A-4D93-8950-9CFBA96DB4E5}" dt="2022-06-13T13:25:25.960" v="3603" actId="478"/>
          <ac:spMkLst>
            <pc:docMk/>
            <pc:sldMk cId="0" sldId="272"/>
            <ac:spMk id="775" creationId="{00000000-0000-0000-0000-000000000000}"/>
          </ac:spMkLst>
        </pc:spChg>
        <pc:spChg chg="del">
          <ac:chgData name="Tài Minh Phí" userId="6aed78f516f762d5" providerId="LiveId" clId="{261C363B-013A-4D93-8950-9CFBA96DB4E5}" dt="2022-06-13T13:25:25.960" v="3603" actId="478"/>
          <ac:spMkLst>
            <pc:docMk/>
            <pc:sldMk cId="0" sldId="272"/>
            <ac:spMk id="776" creationId="{00000000-0000-0000-0000-000000000000}"/>
          </ac:spMkLst>
        </pc:spChg>
        <pc:spChg chg="del">
          <ac:chgData name="Tài Minh Phí" userId="6aed78f516f762d5" providerId="LiveId" clId="{261C363B-013A-4D93-8950-9CFBA96DB4E5}" dt="2022-06-13T13:25:25.960" v="3603" actId="478"/>
          <ac:spMkLst>
            <pc:docMk/>
            <pc:sldMk cId="0" sldId="272"/>
            <ac:spMk id="1579" creationId="{00000000-0000-0000-0000-000000000000}"/>
          </ac:spMkLst>
        </pc:spChg>
        <pc:spChg chg="del">
          <ac:chgData name="Tài Minh Phí" userId="6aed78f516f762d5" providerId="LiveId" clId="{261C363B-013A-4D93-8950-9CFBA96DB4E5}" dt="2022-06-13T13:25:25.960" v="3603" actId="478"/>
          <ac:spMkLst>
            <pc:docMk/>
            <pc:sldMk cId="0" sldId="272"/>
            <ac:spMk id="1580" creationId="{00000000-0000-0000-0000-000000000000}"/>
          </ac:spMkLst>
        </pc:spChg>
        <pc:spChg chg="del">
          <ac:chgData name="Tài Minh Phí" userId="6aed78f516f762d5" providerId="LiveId" clId="{261C363B-013A-4D93-8950-9CFBA96DB4E5}" dt="2022-06-13T13:25:25.960" v="3603" actId="478"/>
          <ac:spMkLst>
            <pc:docMk/>
            <pc:sldMk cId="0" sldId="272"/>
            <ac:spMk id="1582" creationId="{00000000-0000-0000-0000-000000000000}"/>
          </ac:spMkLst>
        </pc:spChg>
        <pc:spChg chg="del">
          <ac:chgData name="Tài Minh Phí" userId="6aed78f516f762d5" providerId="LiveId" clId="{261C363B-013A-4D93-8950-9CFBA96DB4E5}" dt="2022-06-13T13:25:25.960" v="3603" actId="478"/>
          <ac:spMkLst>
            <pc:docMk/>
            <pc:sldMk cId="0" sldId="272"/>
            <ac:spMk id="1583" creationId="{00000000-0000-0000-0000-000000000000}"/>
          </ac:spMkLst>
        </pc:spChg>
        <pc:spChg chg="mod topLvl">
          <ac:chgData name="Tài Minh Phí" userId="6aed78f516f762d5" providerId="LiveId" clId="{261C363B-013A-4D93-8950-9CFBA96DB4E5}" dt="2022-06-13T13:26:43.288" v="3622" actId="478"/>
          <ac:spMkLst>
            <pc:docMk/>
            <pc:sldMk cId="0" sldId="272"/>
            <ac:spMk id="1585" creationId="{09246749-D158-8C1C-7F63-8775D2781D8B}"/>
          </ac:spMkLst>
        </pc:spChg>
        <pc:grpChg chg="del">
          <ac:chgData name="Tài Minh Phí" userId="6aed78f516f762d5" providerId="LiveId" clId="{261C363B-013A-4D93-8950-9CFBA96DB4E5}" dt="2022-06-13T13:25:25.960" v="3603" actId="478"/>
          <ac:grpSpMkLst>
            <pc:docMk/>
            <pc:sldMk cId="0" sldId="272"/>
            <ac:grpSpMk id="777" creationId="{00000000-0000-0000-0000-000000000000}"/>
          </ac:grpSpMkLst>
        </pc:grpChg>
        <pc:grpChg chg="add del mod">
          <ac:chgData name="Tài Minh Phí" userId="6aed78f516f762d5" providerId="LiveId" clId="{261C363B-013A-4D93-8950-9CFBA96DB4E5}" dt="2022-06-13T13:26:43.288" v="3622" actId="478"/>
          <ac:grpSpMkLst>
            <pc:docMk/>
            <pc:sldMk cId="0" sldId="272"/>
            <ac:grpSpMk id="1584" creationId="{1363F5E5-9E14-A1B3-9F9E-6D3C644E2291}"/>
          </ac:grpSpMkLst>
        </pc:grpChg>
        <pc:picChg chg="add mod">
          <ac:chgData name="Tài Minh Phí" userId="6aed78f516f762d5" providerId="LiveId" clId="{261C363B-013A-4D93-8950-9CFBA96DB4E5}" dt="2022-06-13T13:27:04.914" v="3627" actId="14100"/>
          <ac:picMkLst>
            <pc:docMk/>
            <pc:sldMk cId="0" sldId="272"/>
            <ac:picMk id="13" creationId="{A30EF99F-5253-E24E-C799-851F3770CE4A}"/>
          </ac:picMkLst>
        </pc:picChg>
        <pc:picChg chg="del mod topLvl">
          <ac:chgData name="Tài Minh Phí" userId="6aed78f516f762d5" providerId="LiveId" clId="{261C363B-013A-4D93-8950-9CFBA96DB4E5}" dt="2022-06-13T13:26:43.288" v="3622" actId="478"/>
          <ac:picMkLst>
            <pc:docMk/>
            <pc:sldMk cId="0" sldId="272"/>
            <ac:picMk id="1586" creationId="{4B178FE5-7019-01DF-E50B-C74C85DE8B1B}"/>
          </ac:picMkLst>
        </pc:picChg>
        <pc:cxnChg chg="del mod">
          <ac:chgData name="Tài Minh Phí" userId="6aed78f516f762d5" providerId="LiveId" clId="{261C363B-013A-4D93-8950-9CFBA96DB4E5}" dt="2022-06-13T13:25:25.960" v="3603" actId="478"/>
          <ac:cxnSpMkLst>
            <pc:docMk/>
            <pc:sldMk cId="0" sldId="272"/>
            <ac:cxnSpMk id="1581" creationId="{00000000-0000-0000-0000-000000000000}"/>
          </ac:cxnSpMkLst>
        </pc:cxnChg>
      </pc:sldChg>
      <pc:sldChg chg="addSp delSp modSp mod">
        <pc:chgData name="Tài Minh Phí" userId="6aed78f516f762d5" providerId="LiveId" clId="{261C363B-013A-4D93-8950-9CFBA96DB4E5}" dt="2022-06-13T13:27:43.801" v="3642" actId="14100"/>
        <pc:sldMkLst>
          <pc:docMk/>
          <pc:sldMk cId="0" sldId="273"/>
        </pc:sldMkLst>
        <pc:spChg chg="add del mod">
          <ac:chgData name="Tài Minh Phí" userId="6aed78f516f762d5" providerId="LiveId" clId="{261C363B-013A-4D93-8950-9CFBA96DB4E5}" dt="2022-06-13T13:26:31.509" v="3618" actId="478"/>
          <ac:spMkLst>
            <pc:docMk/>
            <pc:sldMk cId="0" sldId="273"/>
            <ac:spMk id="3" creationId="{91A2E7B0-4C07-5100-4ED0-5521D480FDFF}"/>
          </ac:spMkLst>
        </pc:spChg>
        <pc:spChg chg="add del">
          <ac:chgData name="Tài Minh Phí" userId="6aed78f516f762d5" providerId="LiveId" clId="{261C363B-013A-4D93-8950-9CFBA96DB4E5}" dt="2022-06-13T13:26:33.693" v="3620" actId="22"/>
          <ac:spMkLst>
            <pc:docMk/>
            <pc:sldMk cId="0" sldId="273"/>
            <ac:spMk id="15" creationId="{DA940B39-7029-AD6F-6E02-907816035A38}"/>
          </ac:spMkLst>
        </pc:spChg>
        <pc:spChg chg="mod topLvl">
          <ac:chgData name="Tài Minh Phí" userId="6aed78f516f762d5" providerId="LiveId" clId="{261C363B-013A-4D93-8950-9CFBA96DB4E5}" dt="2022-06-13T13:27:24.631" v="3637" actId="478"/>
          <ac:spMkLst>
            <pc:docMk/>
            <pc:sldMk cId="0" sldId="273"/>
            <ac:spMk id="17" creationId="{24905795-7C40-EC8C-0D42-66C44855CD7A}"/>
          </ac:spMkLst>
        </pc:spChg>
        <pc:spChg chg="del">
          <ac:chgData name="Tài Minh Phí" userId="6aed78f516f762d5" providerId="LiveId" clId="{261C363B-013A-4D93-8950-9CFBA96DB4E5}" dt="2022-06-13T13:26:31.024" v="3617" actId="478"/>
          <ac:spMkLst>
            <pc:docMk/>
            <pc:sldMk cId="0" sldId="273"/>
            <ac:spMk id="1588" creationId="{00000000-0000-0000-0000-000000000000}"/>
          </ac:spMkLst>
        </pc:spChg>
        <pc:spChg chg="del">
          <ac:chgData name="Tài Minh Phí" userId="6aed78f516f762d5" providerId="LiveId" clId="{261C363B-013A-4D93-8950-9CFBA96DB4E5}" dt="2022-06-13T13:26:31.024" v="3617" actId="478"/>
          <ac:spMkLst>
            <pc:docMk/>
            <pc:sldMk cId="0" sldId="273"/>
            <ac:spMk id="1590" creationId="{00000000-0000-0000-0000-000000000000}"/>
          </ac:spMkLst>
        </pc:spChg>
        <pc:spChg chg="del">
          <ac:chgData name="Tài Minh Phí" userId="6aed78f516f762d5" providerId="LiveId" clId="{261C363B-013A-4D93-8950-9CFBA96DB4E5}" dt="2022-06-13T13:26:31.024" v="3617" actId="478"/>
          <ac:spMkLst>
            <pc:docMk/>
            <pc:sldMk cId="0" sldId="273"/>
            <ac:spMk id="1591" creationId="{00000000-0000-0000-0000-000000000000}"/>
          </ac:spMkLst>
        </pc:spChg>
        <pc:spChg chg="del">
          <ac:chgData name="Tài Minh Phí" userId="6aed78f516f762d5" providerId="LiveId" clId="{261C363B-013A-4D93-8950-9CFBA96DB4E5}" dt="2022-06-13T13:26:31.024" v="3617" actId="478"/>
          <ac:spMkLst>
            <pc:docMk/>
            <pc:sldMk cId="0" sldId="273"/>
            <ac:spMk id="1592" creationId="{00000000-0000-0000-0000-000000000000}"/>
          </ac:spMkLst>
        </pc:spChg>
        <pc:spChg chg="del">
          <ac:chgData name="Tài Minh Phí" userId="6aed78f516f762d5" providerId="LiveId" clId="{261C363B-013A-4D93-8950-9CFBA96DB4E5}" dt="2022-06-13T13:26:31.024" v="3617" actId="478"/>
          <ac:spMkLst>
            <pc:docMk/>
            <pc:sldMk cId="0" sldId="273"/>
            <ac:spMk id="1593" creationId="{00000000-0000-0000-0000-000000000000}"/>
          </ac:spMkLst>
        </pc:spChg>
        <pc:spChg chg="del">
          <ac:chgData name="Tài Minh Phí" userId="6aed78f516f762d5" providerId="LiveId" clId="{261C363B-013A-4D93-8950-9CFBA96DB4E5}" dt="2022-06-13T13:26:31.024" v="3617" actId="478"/>
          <ac:spMkLst>
            <pc:docMk/>
            <pc:sldMk cId="0" sldId="273"/>
            <ac:spMk id="1594" creationId="{00000000-0000-0000-0000-000000000000}"/>
          </ac:spMkLst>
        </pc:spChg>
        <pc:spChg chg="del">
          <ac:chgData name="Tài Minh Phí" userId="6aed78f516f762d5" providerId="LiveId" clId="{261C363B-013A-4D93-8950-9CFBA96DB4E5}" dt="2022-06-13T13:26:31.024" v="3617" actId="478"/>
          <ac:spMkLst>
            <pc:docMk/>
            <pc:sldMk cId="0" sldId="273"/>
            <ac:spMk id="1596" creationId="{00000000-0000-0000-0000-000000000000}"/>
          </ac:spMkLst>
        </pc:spChg>
        <pc:spChg chg="del">
          <ac:chgData name="Tài Minh Phí" userId="6aed78f516f762d5" providerId="LiveId" clId="{261C363B-013A-4D93-8950-9CFBA96DB4E5}" dt="2022-06-13T13:26:31.024" v="3617" actId="478"/>
          <ac:spMkLst>
            <pc:docMk/>
            <pc:sldMk cId="0" sldId="273"/>
            <ac:spMk id="1597" creationId="{00000000-0000-0000-0000-000000000000}"/>
          </ac:spMkLst>
        </pc:spChg>
        <pc:grpChg chg="add del mod">
          <ac:chgData name="Tài Minh Phí" userId="6aed78f516f762d5" providerId="LiveId" clId="{261C363B-013A-4D93-8950-9CFBA96DB4E5}" dt="2022-06-13T13:27:24.631" v="3637" actId="478"/>
          <ac:grpSpMkLst>
            <pc:docMk/>
            <pc:sldMk cId="0" sldId="273"/>
            <ac:grpSpMk id="16" creationId="{F0AEE1F3-F4A5-8BD0-32AF-B3C17983634D}"/>
          </ac:grpSpMkLst>
        </pc:grpChg>
        <pc:picChg chg="add mod">
          <ac:chgData name="Tài Minh Phí" userId="6aed78f516f762d5" providerId="LiveId" clId="{261C363B-013A-4D93-8950-9CFBA96DB4E5}" dt="2022-06-13T13:27:43.801" v="3642" actId="14100"/>
          <ac:picMkLst>
            <pc:docMk/>
            <pc:sldMk cId="0" sldId="273"/>
            <ac:picMk id="6" creationId="{01AB32FB-7FDE-18F6-7F9F-F0D859971D90}"/>
          </ac:picMkLst>
        </pc:picChg>
        <pc:picChg chg="del mod topLvl">
          <ac:chgData name="Tài Minh Phí" userId="6aed78f516f762d5" providerId="LiveId" clId="{261C363B-013A-4D93-8950-9CFBA96DB4E5}" dt="2022-06-13T13:27:24.631" v="3637" actId="478"/>
          <ac:picMkLst>
            <pc:docMk/>
            <pc:sldMk cId="0" sldId="273"/>
            <ac:picMk id="18" creationId="{F18BCD0B-FAE6-0180-1732-AE624509B33A}"/>
          </ac:picMkLst>
        </pc:picChg>
        <pc:picChg chg="del">
          <ac:chgData name="Tài Minh Phí" userId="6aed78f516f762d5" providerId="LiveId" clId="{261C363B-013A-4D93-8950-9CFBA96DB4E5}" dt="2022-06-13T13:26:31.024" v="3617" actId="478"/>
          <ac:picMkLst>
            <pc:docMk/>
            <pc:sldMk cId="0" sldId="273"/>
            <ac:picMk id="1589" creationId="{00000000-0000-0000-0000-000000000000}"/>
          </ac:picMkLst>
        </pc:picChg>
        <pc:cxnChg chg="del mod">
          <ac:chgData name="Tài Minh Phí" userId="6aed78f516f762d5" providerId="LiveId" clId="{261C363B-013A-4D93-8950-9CFBA96DB4E5}" dt="2022-06-13T13:26:31.024" v="3617" actId="478"/>
          <ac:cxnSpMkLst>
            <pc:docMk/>
            <pc:sldMk cId="0" sldId="273"/>
            <ac:cxnSpMk id="1595" creationId="{00000000-0000-0000-0000-000000000000}"/>
          </ac:cxnSpMkLst>
        </pc:cxnChg>
      </pc:sldChg>
      <pc:sldChg chg="addSp delSp modSp mod">
        <pc:chgData name="Tài Minh Phí" userId="6aed78f516f762d5" providerId="LiveId" clId="{261C363B-013A-4D93-8950-9CFBA96DB4E5}" dt="2022-06-13T13:28:31.306" v="3658" actId="14100"/>
        <pc:sldMkLst>
          <pc:docMk/>
          <pc:sldMk cId="0" sldId="274"/>
        </pc:sldMkLst>
        <pc:spChg chg="add del mod">
          <ac:chgData name="Tài Minh Phí" userId="6aed78f516f762d5" providerId="LiveId" clId="{261C363B-013A-4D93-8950-9CFBA96DB4E5}" dt="2022-06-13T13:27:50.748" v="3644" actId="478"/>
          <ac:spMkLst>
            <pc:docMk/>
            <pc:sldMk cId="0" sldId="274"/>
            <ac:spMk id="3" creationId="{D94F65F3-2B7F-DA27-DBC7-DDD8995FC302}"/>
          </ac:spMkLst>
        </pc:spChg>
        <pc:spChg chg="add mod">
          <ac:chgData name="Tài Minh Phí" userId="6aed78f516f762d5" providerId="LiveId" clId="{261C363B-013A-4D93-8950-9CFBA96DB4E5}" dt="2022-06-13T13:28:12.200" v="3652" actId="20577"/>
          <ac:spMkLst>
            <pc:docMk/>
            <pc:sldMk cId="0" sldId="274"/>
            <ac:spMk id="117" creationId="{7E715009-7666-19BB-FE99-CBF3902EF5BC}"/>
          </ac:spMkLst>
        </pc:spChg>
        <pc:spChg chg="del">
          <ac:chgData name="Tài Minh Phí" userId="6aed78f516f762d5" providerId="LiveId" clId="{261C363B-013A-4D93-8950-9CFBA96DB4E5}" dt="2022-06-13T13:27:50.186" v="3643" actId="478"/>
          <ac:spMkLst>
            <pc:docMk/>
            <pc:sldMk cId="0" sldId="274"/>
            <ac:spMk id="1602" creationId="{00000000-0000-0000-0000-000000000000}"/>
          </ac:spMkLst>
        </pc:spChg>
        <pc:spChg chg="del">
          <ac:chgData name="Tài Minh Phí" userId="6aed78f516f762d5" providerId="LiveId" clId="{261C363B-013A-4D93-8950-9CFBA96DB4E5}" dt="2022-06-13T13:27:50.186" v="3643" actId="478"/>
          <ac:spMkLst>
            <pc:docMk/>
            <pc:sldMk cId="0" sldId="274"/>
            <ac:spMk id="1603" creationId="{00000000-0000-0000-0000-000000000000}"/>
          </ac:spMkLst>
        </pc:spChg>
        <pc:spChg chg="del">
          <ac:chgData name="Tài Minh Phí" userId="6aed78f516f762d5" providerId="LiveId" clId="{261C363B-013A-4D93-8950-9CFBA96DB4E5}" dt="2022-06-13T13:27:50.186" v="3643" actId="478"/>
          <ac:spMkLst>
            <pc:docMk/>
            <pc:sldMk cId="0" sldId="274"/>
            <ac:spMk id="1604" creationId="{00000000-0000-0000-0000-000000000000}"/>
          </ac:spMkLst>
        </pc:spChg>
        <pc:spChg chg="del">
          <ac:chgData name="Tài Minh Phí" userId="6aed78f516f762d5" providerId="LiveId" clId="{261C363B-013A-4D93-8950-9CFBA96DB4E5}" dt="2022-06-13T13:27:50.186" v="3643" actId="478"/>
          <ac:spMkLst>
            <pc:docMk/>
            <pc:sldMk cId="0" sldId="274"/>
            <ac:spMk id="1709" creationId="{00000000-0000-0000-0000-000000000000}"/>
          </ac:spMkLst>
        </pc:spChg>
        <pc:spChg chg="del">
          <ac:chgData name="Tài Minh Phí" userId="6aed78f516f762d5" providerId="LiveId" clId="{261C363B-013A-4D93-8950-9CFBA96DB4E5}" dt="2022-06-13T13:27:50.186" v="3643" actId="478"/>
          <ac:spMkLst>
            <pc:docMk/>
            <pc:sldMk cId="0" sldId="274"/>
            <ac:spMk id="1710" creationId="{00000000-0000-0000-0000-000000000000}"/>
          </ac:spMkLst>
        </pc:spChg>
        <pc:spChg chg="del">
          <ac:chgData name="Tài Minh Phí" userId="6aed78f516f762d5" providerId="LiveId" clId="{261C363B-013A-4D93-8950-9CFBA96DB4E5}" dt="2022-06-13T13:27:50.186" v="3643" actId="478"/>
          <ac:spMkLst>
            <pc:docMk/>
            <pc:sldMk cId="0" sldId="274"/>
            <ac:spMk id="1711" creationId="{00000000-0000-0000-0000-000000000000}"/>
          </ac:spMkLst>
        </pc:spChg>
        <pc:spChg chg="del">
          <ac:chgData name="Tài Minh Phí" userId="6aed78f516f762d5" providerId="LiveId" clId="{261C363B-013A-4D93-8950-9CFBA96DB4E5}" dt="2022-06-13T13:27:50.186" v="3643" actId="478"/>
          <ac:spMkLst>
            <pc:docMk/>
            <pc:sldMk cId="0" sldId="274"/>
            <ac:spMk id="1712" creationId="{00000000-0000-0000-0000-000000000000}"/>
          </ac:spMkLst>
        </pc:spChg>
        <pc:spChg chg="del">
          <ac:chgData name="Tài Minh Phí" userId="6aed78f516f762d5" providerId="LiveId" clId="{261C363B-013A-4D93-8950-9CFBA96DB4E5}" dt="2022-06-13T13:27:50.186" v="3643" actId="478"/>
          <ac:spMkLst>
            <pc:docMk/>
            <pc:sldMk cId="0" sldId="274"/>
            <ac:spMk id="1713" creationId="{00000000-0000-0000-0000-000000000000}"/>
          </ac:spMkLst>
        </pc:spChg>
        <pc:spChg chg="del">
          <ac:chgData name="Tài Minh Phí" userId="6aed78f516f762d5" providerId="LiveId" clId="{261C363B-013A-4D93-8950-9CFBA96DB4E5}" dt="2022-06-13T13:27:50.186" v="3643" actId="478"/>
          <ac:spMkLst>
            <pc:docMk/>
            <pc:sldMk cId="0" sldId="274"/>
            <ac:spMk id="1714" creationId="{00000000-0000-0000-0000-000000000000}"/>
          </ac:spMkLst>
        </pc:spChg>
        <pc:grpChg chg="del">
          <ac:chgData name="Tài Minh Phí" userId="6aed78f516f762d5" providerId="LiveId" clId="{261C363B-013A-4D93-8950-9CFBA96DB4E5}" dt="2022-06-13T13:27:50.186" v="3643" actId="478"/>
          <ac:grpSpMkLst>
            <pc:docMk/>
            <pc:sldMk cId="0" sldId="274"/>
            <ac:grpSpMk id="1605" creationId="{00000000-0000-0000-0000-000000000000}"/>
          </ac:grpSpMkLst>
        </pc:grpChg>
        <pc:grpChg chg="del">
          <ac:chgData name="Tài Minh Phí" userId="6aed78f516f762d5" providerId="LiveId" clId="{261C363B-013A-4D93-8950-9CFBA96DB4E5}" dt="2022-06-13T13:27:50.186" v="3643" actId="478"/>
          <ac:grpSpMkLst>
            <pc:docMk/>
            <pc:sldMk cId="0" sldId="274"/>
            <ac:grpSpMk id="1627" creationId="{00000000-0000-0000-0000-000000000000}"/>
          </ac:grpSpMkLst>
        </pc:grpChg>
        <pc:grpChg chg="del">
          <ac:chgData name="Tài Minh Phí" userId="6aed78f516f762d5" providerId="LiveId" clId="{261C363B-013A-4D93-8950-9CFBA96DB4E5}" dt="2022-06-13T13:27:50.186" v="3643" actId="478"/>
          <ac:grpSpMkLst>
            <pc:docMk/>
            <pc:sldMk cId="0" sldId="274"/>
            <ac:grpSpMk id="1631" creationId="{00000000-0000-0000-0000-000000000000}"/>
          </ac:grpSpMkLst>
        </pc:grpChg>
        <pc:grpChg chg="del">
          <ac:chgData name="Tài Minh Phí" userId="6aed78f516f762d5" providerId="LiveId" clId="{261C363B-013A-4D93-8950-9CFBA96DB4E5}" dt="2022-06-13T13:27:50.186" v="3643" actId="478"/>
          <ac:grpSpMkLst>
            <pc:docMk/>
            <pc:sldMk cId="0" sldId="274"/>
            <ac:grpSpMk id="1653" creationId="{00000000-0000-0000-0000-000000000000}"/>
          </ac:grpSpMkLst>
        </pc:grpChg>
        <pc:grpChg chg="del">
          <ac:chgData name="Tài Minh Phí" userId="6aed78f516f762d5" providerId="LiveId" clId="{261C363B-013A-4D93-8950-9CFBA96DB4E5}" dt="2022-06-13T13:27:50.186" v="3643" actId="478"/>
          <ac:grpSpMkLst>
            <pc:docMk/>
            <pc:sldMk cId="0" sldId="274"/>
            <ac:grpSpMk id="1657" creationId="{00000000-0000-0000-0000-000000000000}"/>
          </ac:grpSpMkLst>
        </pc:grpChg>
        <pc:grpChg chg="del">
          <ac:chgData name="Tài Minh Phí" userId="6aed78f516f762d5" providerId="LiveId" clId="{261C363B-013A-4D93-8950-9CFBA96DB4E5}" dt="2022-06-13T13:27:50.186" v="3643" actId="478"/>
          <ac:grpSpMkLst>
            <pc:docMk/>
            <pc:sldMk cId="0" sldId="274"/>
            <ac:grpSpMk id="1679" creationId="{00000000-0000-0000-0000-000000000000}"/>
          </ac:grpSpMkLst>
        </pc:grpChg>
        <pc:grpChg chg="del">
          <ac:chgData name="Tài Minh Phí" userId="6aed78f516f762d5" providerId="LiveId" clId="{261C363B-013A-4D93-8950-9CFBA96DB4E5}" dt="2022-06-13T13:27:50.186" v="3643" actId="478"/>
          <ac:grpSpMkLst>
            <pc:docMk/>
            <pc:sldMk cId="0" sldId="274"/>
            <ac:grpSpMk id="1683" creationId="{00000000-0000-0000-0000-000000000000}"/>
          </ac:grpSpMkLst>
        </pc:grpChg>
        <pc:grpChg chg="del">
          <ac:chgData name="Tài Minh Phí" userId="6aed78f516f762d5" providerId="LiveId" clId="{261C363B-013A-4D93-8950-9CFBA96DB4E5}" dt="2022-06-13T13:27:50.186" v="3643" actId="478"/>
          <ac:grpSpMkLst>
            <pc:docMk/>
            <pc:sldMk cId="0" sldId="274"/>
            <ac:grpSpMk id="1705" creationId="{00000000-0000-0000-0000-000000000000}"/>
          </ac:grpSpMkLst>
        </pc:grpChg>
        <pc:picChg chg="add mod">
          <ac:chgData name="Tài Minh Phí" userId="6aed78f516f762d5" providerId="LiveId" clId="{261C363B-013A-4D93-8950-9CFBA96DB4E5}" dt="2022-06-13T13:28:31.306" v="3658" actId="14100"/>
          <ac:picMkLst>
            <pc:docMk/>
            <pc:sldMk cId="0" sldId="274"/>
            <ac:picMk id="5" creationId="{D6E95304-5B65-5E9D-5073-110F44665E52}"/>
          </ac:picMkLst>
        </pc:picChg>
        <pc:picChg chg="add del mod">
          <ac:chgData name="Tài Minh Phí" userId="6aed78f516f762d5" providerId="LiveId" clId="{261C363B-013A-4D93-8950-9CFBA96DB4E5}" dt="2022-06-13T13:28:13.462" v="3653" actId="478"/>
          <ac:picMkLst>
            <pc:docMk/>
            <pc:sldMk cId="0" sldId="274"/>
            <ac:picMk id="118" creationId="{688C670A-A1E4-0F73-24D4-1CCED102AEAA}"/>
          </ac:picMkLst>
        </pc:picChg>
      </pc:sldChg>
      <pc:sldChg chg="addSp delSp modSp mod">
        <pc:chgData name="Tài Minh Phí" userId="6aed78f516f762d5" providerId="LiveId" clId="{261C363B-013A-4D93-8950-9CFBA96DB4E5}" dt="2022-06-13T13:29:31.713" v="3680" actId="14100"/>
        <pc:sldMkLst>
          <pc:docMk/>
          <pc:sldMk cId="0" sldId="275"/>
        </pc:sldMkLst>
        <pc:spChg chg="add del mod">
          <ac:chgData name="Tài Minh Phí" userId="6aed78f516f762d5" providerId="LiveId" clId="{261C363B-013A-4D93-8950-9CFBA96DB4E5}" dt="2022-06-13T13:28:38.065" v="3660" actId="478"/>
          <ac:spMkLst>
            <pc:docMk/>
            <pc:sldMk cId="0" sldId="275"/>
            <ac:spMk id="3" creationId="{C6341F00-9171-9977-1EE6-20D99204E3AC}"/>
          </ac:spMkLst>
        </pc:spChg>
        <pc:spChg chg="add del mod">
          <ac:chgData name="Tài Minh Phí" userId="6aed78f516f762d5" providerId="LiveId" clId="{261C363B-013A-4D93-8950-9CFBA96DB4E5}" dt="2022-06-13T13:28:38.065" v="3660" actId="478"/>
          <ac:spMkLst>
            <pc:docMk/>
            <pc:sldMk cId="0" sldId="275"/>
            <ac:spMk id="5" creationId="{1B9F6656-996F-3E22-96FF-2A73B4BAC025}"/>
          </ac:spMkLst>
        </pc:spChg>
        <pc:spChg chg="add del mod">
          <ac:chgData name="Tài Minh Phí" userId="6aed78f516f762d5" providerId="LiveId" clId="{261C363B-013A-4D93-8950-9CFBA96DB4E5}" dt="2022-06-13T13:28:38.065" v="3660" actId="478"/>
          <ac:spMkLst>
            <pc:docMk/>
            <pc:sldMk cId="0" sldId="275"/>
            <ac:spMk id="7" creationId="{5742AA1B-3F41-8C3E-7EFE-A1192432C20F}"/>
          </ac:spMkLst>
        </pc:spChg>
        <pc:spChg chg="add del mod">
          <ac:chgData name="Tài Minh Phí" userId="6aed78f516f762d5" providerId="LiveId" clId="{261C363B-013A-4D93-8950-9CFBA96DB4E5}" dt="2022-06-13T13:28:38.065" v="3660" actId="478"/>
          <ac:spMkLst>
            <pc:docMk/>
            <pc:sldMk cId="0" sldId="275"/>
            <ac:spMk id="9" creationId="{40B0B9B1-DA86-2657-BED6-DF84BB98F839}"/>
          </ac:spMkLst>
        </pc:spChg>
        <pc:spChg chg="add del mod">
          <ac:chgData name="Tài Minh Phí" userId="6aed78f516f762d5" providerId="LiveId" clId="{261C363B-013A-4D93-8950-9CFBA96DB4E5}" dt="2022-06-13T13:28:38.065" v="3660" actId="478"/>
          <ac:spMkLst>
            <pc:docMk/>
            <pc:sldMk cId="0" sldId="275"/>
            <ac:spMk id="11" creationId="{2F7E766A-F8C1-C743-9805-3CCB91807E58}"/>
          </ac:spMkLst>
        </pc:spChg>
        <pc:spChg chg="add mod">
          <ac:chgData name="Tài Minh Phí" userId="6aed78f516f762d5" providerId="LiveId" clId="{261C363B-013A-4D93-8950-9CFBA96DB4E5}" dt="2022-06-13T13:29:11.995" v="3674" actId="20577"/>
          <ac:spMkLst>
            <pc:docMk/>
            <pc:sldMk cId="0" sldId="275"/>
            <ac:spMk id="33" creationId="{EAB0015D-BF3D-6B01-E1E7-44FD68BEF867}"/>
          </ac:spMkLst>
        </pc:spChg>
        <pc:spChg chg="del">
          <ac:chgData name="Tài Minh Phí" userId="6aed78f516f762d5" providerId="LiveId" clId="{261C363B-013A-4D93-8950-9CFBA96DB4E5}" dt="2022-06-13T13:28:37.428" v="3659" actId="478"/>
          <ac:spMkLst>
            <pc:docMk/>
            <pc:sldMk cId="0" sldId="275"/>
            <ac:spMk id="1719" creationId="{00000000-0000-0000-0000-000000000000}"/>
          </ac:spMkLst>
        </pc:spChg>
        <pc:spChg chg="del">
          <ac:chgData name="Tài Minh Phí" userId="6aed78f516f762d5" providerId="LiveId" clId="{261C363B-013A-4D93-8950-9CFBA96DB4E5}" dt="2022-06-13T13:28:37.428" v="3659" actId="478"/>
          <ac:spMkLst>
            <pc:docMk/>
            <pc:sldMk cId="0" sldId="275"/>
            <ac:spMk id="1720" creationId="{00000000-0000-0000-0000-000000000000}"/>
          </ac:spMkLst>
        </pc:spChg>
        <pc:spChg chg="del">
          <ac:chgData name="Tài Minh Phí" userId="6aed78f516f762d5" providerId="LiveId" clId="{261C363B-013A-4D93-8950-9CFBA96DB4E5}" dt="2022-06-13T13:28:37.428" v="3659" actId="478"/>
          <ac:spMkLst>
            <pc:docMk/>
            <pc:sldMk cId="0" sldId="275"/>
            <ac:spMk id="1721" creationId="{00000000-0000-0000-0000-000000000000}"/>
          </ac:spMkLst>
        </pc:spChg>
        <pc:spChg chg="del">
          <ac:chgData name="Tài Minh Phí" userId="6aed78f516f762d5" providerId="LiveId" clId="{261C363B-013A-4D93-8950-9CFBA96DB4E5}" dt="2022-06-13T13:28:37.428" v="3659" actId="478"/>
          <ac:spMkLst>
            <pc:docMk/>
            <pc:sldMk cId="0" sldId="275"/>
            <ac:spMk id="1722" creationId="{00000000-0000-0000-0000-000000000000}"/>
          </ac:spMkLst>
        </pc:spChg>
        <pc:spChg chg="del">
          <ac:chgData name="Tài Minh Phí" userId="6aed78f516f762d5" providerId="LiveId" clId="{261C363B-013A-4D93-8950-9CFBA96DB4E5}" dt="2022-06-13T13:28:37.428" v="3659" actId="478"/>
          <ac:spMkLst>
            <pc:docMk/>
            <pc:sldMk cId="0" sldId="275"/>
            <ac:spMk id="1723" creationId="{00000000-0000-0000-0000-000000000000}"/>
          </ac:spMkLst>
        </pc:spChg>
        <pc:spChg chg="del">
          <ac:chgData name="Tài Minh Phí" userId="6aed78f516f762d5" providerId="LiveId" clId="{261C363B-013A-4D93-8950-9CFBA96DB4E5}" dt="2022-06-13T13:28:37.428" v="3659" actId="478"/>
          <ac:spMkLst>
            <pc:docMk/>
            <pc:sldMk cId="0" sldId="275"/>
            <ac:spMk id="1724" creationId="{00000000-0000-0000-0000-000000000000}"/>
          </ac:spMkLst>
        </pc:spChg>
        <pc:spChg chg="del">
          <ac:chgData name="Tài Minh Phí" userId="6aed78f516f762d5" providerId="LiveId" clId="{261C363B-013A-4D93-8950-9CFBA96DB4E5}" dt="2022-06-13T13:28:37.428" v="3659" actId="478"/>
          <ac:spMkLst>
            <pc:docMk/>
            <pc:sldMk cId="0" sldId="275"/>
            <ac:spMk id="1725" creationId="{00000000-0000-0000-0000-000000000000}"/>
          </ac:spMkLst>
        </pc:spChg>
        <pc:grpChg chg="del">
          <ac:chgData name="Tài Minh Phí" userId="6aed78f516f762d5" providerId="LiveId" clId="{261C363B-013A-4D93-8950-9CFBA96DB4E5}" dt="2022-06-13T13:28:37.428" v="3659" actId="478"/>
          <ac:grpSpMkLst>
            <pc:docMk/>
            <pc:sldMk cId="0" sldId="275"/>
            <ac:grpSpMk id="1726" creationId="{00000000-0000-0000-0000-000000000000}"/>
          </ac:grpSpMkLst>
        </pc:grpChg>
        <pc:grpChg chg="del">
          <ac:chgData name="Tài Minh Phí" userId="6aed78f516f762d5" providerId="LiveId" clId="{261C363B-013A-4D93-8950-9CFBA96DB4E5}" dt="2022-06-13T13:28:37.428" v="3659" actId="478"/>
          <ac:grpSpMkLst>
            <pc:docMk/>
            <pc:sldMk cId="0" sldId="275"/>
            <ac:grpSpMk id="1733" creationId="{00000000-0000-0000-0000-000000000000}"/>
          </ac:grpSpMkLst>
        </pc:grpChg>
        <pc:picChg chg="add mod">
          <ac:chgData name="Tài Minh Phí" userId="6aed78f516f762d5" providerId="LiveId" clId="{261C363B-013A-4D93-8950-9CFBA96DB4E5}" dt="2022-06-13T13:29:31.713" v="3680" actId="14100"/>
          <ac:picMkLst>
            <pc:docMk/>
            <pc:sldMk cId="0" sldId="275"/>
            <ac:picMk id="13" creationId="{A0F2C963-2583-B9B9-CF36-F381E21A8699}"/>
          </ac:picMkLst>
        </pc:picChg>
        <pc:picChg chg="add del mod">
          <ac:chgData name="Tài Minh Phí" userId="6aed78f516f762d5" providerId="LiveId" clId="{261C363B-013A-4D93-8950-9CFBA96DB4E5}" dt="2022-06-13T13:29:23.861" v="3675" actId="478"/>
          <ac:picMkLst>
            <pc:docMk/>
            <pc:sldMk cId="0" sldId="275"/>
            <ac:picMk id="34" creationId="{9FD9052E-3BC8-B0E0-9E19-D25219D20896}"/>
          </ac:picMkLst>
        </pc:picChg>
      </pc:sldChg>
      <pc:sldChg chg="addSp delSp modSp mod">
        <pc:chgData name="Tài Minh Phí" userId="6aed78f516f762d5" providerId="LiveId" clId="{261C363B-013A-4D93-8950-9CFBA96DB4E5}" dt="2022-06-13T13:30:38.728" v="3714" actId="14100"/>
        <pc:sldMkLst>
          <pc:docMk/>
          <pc:sldMk cId="0" sldId="276"/>
        </pc:sldMkLst>
        <pc:spChg chg="add del mod">
          <ac:chgData name="Tài Minh Phí" userId="6aed78f516f762d5" providerId="LiveId" clId="{261C363B-013A-4D93-8950-9CFBA96DB4E5}" dt="2022-06-13T13:29:41.550" v="3682" actId="478"/>
          <ac:spMkLst>
            <pc:docMk/>
            <pc:sldMk cId="0" sldId="276"/>
            <ac:spMk id="3" creationId="{16A8E63E-674D-5F6A-B201-1AD3B6225648}"/>
          </ac:spMkLst>
        </pc:spChg>
        <pc:spChg chg="add mod">
          <ac:chgData name="Tài Minh Phí" userId="6aed78f516f762d5" providerId="LiveId" clId="{261C363B-013A-4D93-8950-9CFBA96DB4E5}" dt="2022-06-13T13:30:16.761" v="3708" actId="20577"/>
          <ac:spMkLst>
            <pc:docMk/>
            <pc:sldMk cId="0" sldId="276"/>
            <ac:spMk id="15" creationId="{734BD394-B151-95F7-FCD1-5FA3CFB7C874}"/>
          </ac:spMkLst>
        </pc:spChg>
        <pc:spChg chg="del">
          <ac:chgData name="Tài Minh Phí" userId="6aed78f516f762d5" providerId="LiveId" clId="{261C363B-013A-4D93-8950-9CFBA96DB4E5}" dt="2022-06-13T13:29:40.836" v="3681" actId="478"/>
          <ac:spMkLst>
            <pc:docMk/>
            <pc:sldMk cId="0" sldId="276"/>
            <ac:spMk id="1744" creationId="{00000000-0000-0000-0000-000000000000}"/>
          </ac:spMkLst>
        </pc:spChg>
        <pc:spChg chg="del">
          <ac:chgData name="Tài Minh Phí" userId="6aed78f516f762d5" providerId="LiveId" clId="{261C363B-013A-4D93-8950-9CFBA96DB4E5}" dt="2022-06-13T13:29:40.836" v="3681" actId="478"/>
          <ac:spMkLst>
            <pc:docMk/>
            <pc:sldMk cId="0" sldId="276"/>
            <ac:spMk id="1753" creationId="{00000000-0000-0000-0000-000000000000}"/>
          </ac:spMkLst>
        </pc:spChg>
        <pc:grpChg chg="del">
          <ac:chgData name="Tài Minh Phí" userId="6aed78f516f762d5" providerId="LiveId" clId="{261C363B-013A-4D93-8950-9CFBA96DB4E5}" dt="2022-06-13T13:29:40.836" v="3681" actId="478"/>
          <ac:grpSpMkLst>
            <pc:docMk/>
            <pc:sldMk cId="0" sldId="276"/>
            <ac:grpSpMk id="1745" creationId="{00000000-0000-0000-0000-000000000000}"/>
          </ac:grpSpMkLst>
        </pc:grpChg>
        <pc:picChg chg="add mod">
          <ac:chgData name="Tài Minh Phí" userId="6aed78f516f762d5" providerId="LiveId" clId="{261C363B-013A-4D93-8950-9CFBA96DB4E5}" dt="2022-06-13T13:30:38.728" v="3714" actId="14100"/>
          <ac:picMkLst>
            <pc:docMk/>
            <pc:sldMk cId="0" sldId="276"/>
            <ac:picMk id="5" creationId="{20E5B7B3-DE51-7CF9-561E-3547C310C7FB}"/>
          </ac:picMkLst>
        </pc:picChg>
        <pc:picChg chg="add del mod">
          <ac:chgData name="Tài Minh Phí" userId="6aed78f516f762d5" providerId="LiveId" clId="{261C363B-013A-4D93-8950-9CFBA96DB4E5}" dt="2022-06-13T13:30:19.454" v="3709" actId="478"/>
          <ac:picMkLst>
            <pc:docMk/>
            <pc:sldMk cId="0" sldId="276"/>
            <ac:picMk id="16" creationId="{A3105027-E1B2-9237-3431-4A9D97B67BBF}"/>
          </ac:picMkLst>
        </pc:picChg>
        <pc:picChg chg="del">
          <ac:chgData name="Tài Minh Phí" userId="6aed78f516f762d5" providerId="LiveId" clId="{261C363B-013A-4D93-8950-9CFBA96DB4E5}" dt="2022-06-13T13:29:40.836" v="3681" actId="478"/>
          <ac:picMkLst>
            <pc:docMk/>
            <pc:sldMk cId="0" sldId="276"/>
            <ac:picMk id="1752" creationId="{00000000-0000-0000-0000-000000000000}"/>
          </ac:picMkLst>
        </pc:picChg>
        <pc:cxnChg chg="del">
          <ac:chgData name="Tài Minh Phí" userId="6aed78f516f762d5" providerId="LiveId" clId="{261C363B-013A-4D93-8950-9CFBA96DB4E5}" dt="2022-06-13T13:29:40.836" v="3681" actId="478"/>
          <ac:cxnSpMkLst>
            <pc:docMk/>
            <pc:sldMk cId="0" sldId="276"/>
            <ac:cxnSpMk id="1754" creationId="{00000000-0000-0000-0000-000000000000}"/>
          </ac:cxnSpMkLst>
        </pc:cxnChg>
      </pc:sldChg>
      <pc:sldChg chg="addSp delSp modSp mod">
        <pc:chgData name="Tài Minh Phí" userId="6aed78f516f762d5" providerId="LiveId" clId="{261C363B-013A-4D93-8950-9CFBA96DB4E5}" dt="2022-06-13T16:10:01.283" v="5197" actId="20577"/>
        <pc:sldMkLst>
          <pc:docMk/>
          <pc:sldMk cId="0" sldId="277"/>
        </pc:sldMkLst>
        <pc:spChg chg="add mod">
          <ac:chgData name="Tài Minh Phí" userId="6aed78f516f762d5" providerId="LiveId" clId="{261C363B-013A-4D93-8950-9CFBA96DB4E5}" dt="2022-06-13T16:10:01.283" v="5197" actId="20577"/>
          <ac:spMkLst>
            <pc:docMk/>
            <pc:sldMk cId="0" sldId="277"/>
            <ac:spMk id="3" creationId="{31B68B4D-FFB4-FBF7-690D-11164264D1DA}"/>
          </ac:spMkLst>
        </pc:spChg>
        <pc:spChg chg="add mod">
          <ac:chgData name="Tài Minh Phí" userId="6aed78f516f762d5" providerId="LiveId" clId="{261C363B-013A-4D93-8950-9CFBA96DB4E5}" dt="2022-06-13T13:31:48.776" v="3760" actId="20577"/>
          <ac:spMkLst>
            <pc:docMk/>
            <pc:sldMk cId="0" sldId="277"/>
            <ac:spMk id="4" creationId="{6E56C65C-CF13-328C-9FF9-7C1DAC270B88}"/>
          </ac:spMkLst>
        </pc:spChg>
        <pc:spChg chg="del">
          <ac:chgData name="Tài Minh Phí" userId="6aed78f516f762d5" providerId="LiveId" clId="{261C363B-013A-4D93-8950-9CFBA96DB4E5}" dt="2022-06-13T13:30:44.811" v="3715" actId="478"/>
          <ac:spMkLst>
            <pc:docMk/>
            <pc:sldMk cId="0" sldId="277"/>
            <ac:spMk id="1759" creationId="{00000000-0000-0000-0000-000000000000}"/>
          </ac:spMkLst>
        </pc:spChg>
        <pc:spChg chg="del">
          <ac:chgData name="Tài Minh Phí" userId="6aed78f516f762d5" providerId="LiveId" clId="{261C363B-013A-4D93-8950-9CFBA96DB4E5}" dt="2022-06-13T13:30:44.811" v="3715" actId="478"/>
          <ac:spMkLst>
            <pc:docMk/>
            <pc:sldMk cId="0" sldId="277"/>
            <ac:spMk id="1760" creationId="{00000000-0000-0000-0000-000000000000}"/>
          </ac:spMkLst>
        </pc:spChg>
        <pc:spChg chg="del">
          <ac:chgData name="Tài Minh Phí" userId="6aed78f516f762d5" providerId="LiveId" clId="{261C363B-013A-4D93-8950-9CFBA96DB4E5}" dt="2022-06-13T13:30:44.811" v="3715" actId="478"/>
          <ac:spMkLst>
            <pc:docMk/>
            <pc:sldMk cId="0" sldId="277"/>
            <ac:spMk id="1762" creationId="{00000000-0000-0000-0000-000000000000}"/>
          </ac:spMkLst>
        </pc:spChg>
        <pc:picChg chg="del">
          <ac:chgData name="Tài Minh Phí" userId="6aed78f516f762d5" providerId="LiveId" clId="{261C363B-013A-4D93-8950-9CFBA96DB4E5}" dt="2022-06-13T13:30:44.811" v="3715" actId="478"/>
          <ac:picMkLst>
            <pc:docMk/>
            <pc:sldMk cId="0" sldId="277"/>
            <ac:picMk id="1761" creationId="{00000000-0000-0000-0000-000000000000}"/>
          </ac:picMkLst>
        </pc:picChg>
        <pc:cxnChg chg="del">
          <ac:chgData name="Tài Minh Phí" userId="6aed78f516f762d5" providerId="LiveId" clId="{261C363B-013A-4D93-8950-9CFBA96DB4E5}" dt="2022-06-13T13:30:44.811" v="3715" actId="478"/>
          <ac:cxnSpMkLst>
            <pc:docMk/>
            <pc:sldMk cId="0" sldId="277"/>
            <ac:cxnSpMk id="1763" creationId="{00000000-0000-0000-0000-000000000000}"/>
          </ac:cxnSpMkLst>
        </pc:cxnChg>
      </pc:sldChg>
      <pc:sldChg chg="addSp delSp modSp del mod">
        <pc:chgData name="Tài Minh Phí" userId="6aed78f516f762d5" providerId="LiveId" clId="{261C363B-013A-4D93-8950-9CFBA96DB4E5}" dt="2022-06-13T13:32:06.867" v="3763" actId="2696"/>
        <pc:sldMkLst>
          <pc:docMk/>
          <pc:sldMk cId="0" sldId="278"/>
        </pc:sldMkLst>
        <pc:spChg chg="add del mod">
          <ac:chgData name="Tài Minh Phí" userId="6aed78f516f762d5" providerId="LiveId" clId="{261C363B-013A-4D93-8950-9CFBA96DB4E5}" dt="2022-06-13T13:31:57.698" v="3762" actId="478"/>
          <ac:spMkLst>
            <pc:docMk/>
            <pc:sldMk cId="0" sldId="278"/>
            <ac:spMk id="3" creationId="{35A9948E-7626-98ED-F80F-1634B5DCE0A7}"/>
          </ac:spMkLst>
        </pc:spChg>
        <pc:spChg chg="add del mod">
          <ac:chgData name="Tài Minh Phí" userId="6aed78f516f762d5" providerId="LiveId" clId="{261C363B-013A-4D93-8950-9CFBA96DB4E5}" dt="2022-06-13T13:31:57.698" v="3762" actId="478"/>
          <ac:spMkLst>
            <pc:docMk/>
            <pc:sldMk cId="0" sldId="278"/>
            <ac:spMk id="5" creationId="{459D91F4-AAE0-A61D-0821-EE9B3B423D8E}"/>
          </ac:spMkLst>
        </pc:spChg>
        <pc:spChg chg="del">
          <ac:chgData name="Tài Minh Phí" userId="6aed78f516f762d5" providerId="LiveId" clId="{261C363B-013A-4D93-8950-9CFBA96DB4E5}" dt="2022-06-13T13:31:56.936" v="3761" actId="478"/>
          <ac:spMkLst>
            <pc:docMk/>
            <pc:sldMk cId="0" sldId="278"/>
            <ac:spMk id="1768" creationId="{00000000-0000-0000-0000-000000000000}"/>
          </ac:spMkLst>
        </pc:spChg>
        <pc:spChg chg="del">
          <ac:chgData name="Tài Minh Phí" userId="6aed78f516f762d5" providerId="LiveId" clId="{261C363B-013A-4D93-8950-9CFBA96DB4E5}" dt="2022-06-13T13:31:56.936" v="3761" actId="478"/>
          <ac:spMkLst>
            <pc:docMk/>
            <pc:sldMk cId="0" sldId="278"/>
            <ac:spMk id="1769" creationId="{00000000-0000-0000-0000-000000000000}"/>
          </ac:spMkLst>
        </pc:spChg>
        <pc:spChg chg="del">
          <ac:chgData name="Tài Minh Phí" userId="6aed78f516f762d5" providerId="LiveId" clId="{261C363B-013A-4D93-8950-9CFBA96DB4E5}" dt="2022-06-13T13:31:56.936" v="3761" actId="478"/>
          <ac:spMkLst>
            <pc:docMk/>
            <pc:sldMk cId="0" sldId="278"/>
            <ac:spMk id="1770" creationId="{00000000-0000-0000-0000-000000000000}"/>
          </ac:spMkLst>
        </pc:spChg>
        <pc:grpChg chg="del">
          <ac:chgData name="Tài Minh Phí" userId="6aed78f516f762d5" providerId="LiveId" clId="{261C363B-013A-4D93-8950-9CFBA96DB4E5}" dt="2022-06-13T13:31:56.936" v="3761" actId="478"/>
          <ac:grpSpMkLst>
            <pc:docMk/>
            <pc:sldMk cId="0" sldId="278"/>
            <ac:grpSpMk id="1771" creationId="{00000000-0000-0000-0000-000000000000}"/>
          </ac:grpSpMkLst>
        </pc:grpChg>
        <pc:grpChg chg="del">
          <ac:chgData name="Tài Minh Phí" userId="6aed78f516f762d5" providerId="LiveId" clId="{261C363B-013A-4D93-8950-9CFBA96DB4E5}" dt="2022-06-13T13:31:56.936" v="3761" actId="478"/>
          <ac:grpSpMkLst>
            <pc:docMk/>
            <pc:sldMk cId="0" sldId="278"/>
            <ac:grpSpMk id="1776" creationId="{00000000-0000-0000-0000-000000000000}"/>
          </ac:grpSpMkLst>
        </pc:grpChg>
        <pc:grpChg chg="del">
          <ac:chgData name="Tài Minh Phí" userId="6aed78f516f762d5" providerId="LiveId" clId="{261C363B-013A-4D93-8950-9CFBA96DB4E5}" dt="2022-06-13T13:31:56.936" v="3761" actId="478"/>
          <ac:grpSpMkLst>
            <pc:docMk/>
            <pc:sldMk cId="0" sldId="278"/>
            <ac:grpSpMk id="1781" creationId="{00000000-0000-0000-0000-000000000000}"/>
          </ac:grpSpMkLst>
        </pc:grpChg>
        <pc:grpChg chg="del">
          <ac:chgData name="Tài Minh Phí" userId="6aed78f516f762d5" providerId="LiveId" clId="{261C363B-013A-4D93-8950-9CFBA96DB4E5}" dt="2022-06-13T13:31:56.936" v="3761" actId="478"/>
          <ac:grpSpMkLst>
            <pc:docMk/>
            <pc:sldMk cId="0" sldId="278"/>
            <ac:grpSpMk id="1784" creationId="{00000000-0000-0000-0000-000000000000}"/>
          </ac:grpSpMkLst>
        </pc:grpChg>
      </pc:sldChg>
      <pc:sldChg chg="addSp delSp modSp mod modAnim">
        <pc:chgData name="Tài Minh Phí" userId="6aed78f516f762d5" providerId="LiveId" clId="{261C363B-013A-4D93-8950-9CFBA96DB4E5}" dt="2022-06-13T13:34:46.749" v="3797"/>
        <pc:sldMkLst>
          <pc:docMk/>
          <pc:sldMk cId="0" sldId="279"/>
        </pc:sldMkLst>
        <pc:spChg chg="add del mod">
          <ac:chgData name="Tài Minh Phí" userId="6aed78f516f762d5" providerId="LiveId" clId="{261C363B-013A-4D93-8950-9CFBA96DB4E5}" dt="2022-06-13T13:32:27.323" v="3771" actId="207"/>
          <ac:spMkLst>
            <pc:docMk/>
            <pc:sldMk cId="0" sldId="279"/>
            <ac:spMk id="3" creationId="{AB8F6E78-B17D-6963-1DBC-044EF2FE56C8}"/>
          </ac:spMkLst>
        </pc:spChg>
        <pc:spChg chg="del">
          <ac:chgData name="Tài Minh Phí" userId="6aed78f516f762d5" providerId="LiveId" clId="{261C363B-013A-4D93-8950-9CFBA96DB4E5}" dt="2022-06-13T13:32:11.306" v="3764" actId="478"/>
          <ac:spMkLst>
            <pc:docMk/>
            <pc:sldMk cId="0" sldId="279"/>
            <ac:spMk id="1792" creationId="{00000000-0000-0000-0000-000000000000}"/>
          </ac:spMkLst>
        </pc:spChg>
        <pc:picChg chg="add mod">
          <ac:chgData name="Tài Minh Phí" userId="6aed78f516f762d5" providerId="LiveId" clId="{261C363B-013A-4D93-8950-9CFBA96DB4E5}" dt="2022-06-13T13:32:55.513" v="3773" actId="1076"/>
          <ac:picMkLst>
            <pc:docMk/>
            <pc:sldMk cId="0" sldId="279"/>
            <ac:picMk id="5" creationId="{1C87DA0A-DBA0-8868-1272-4E4D0A768E5C}"/>
          </ac:picMkLst>
        </pc:picChg>
        <pc:picChg chg="del">
          <ac:chgData name="Tài Minh Phí" userId="6aed78f516f762d5" providerId="LiveId" clId="{261C363B-013A-4D93-8950-9CFBA96DB4E5}" dt="2022-06-13T13:32:11.306" v="3764" actId="478"/>
          <ac:picMkLst>
            <pc:docMk/>
            <pc:sldMk cId="0" sldId="279"/>
            <ac:picMk id="1793" creationId="{00000000-0000-0000-0000-000000000000}"/>
          </ac:picMkLst>
        </pc:picChg>
        <pc:picChg chg="del">
          <ac:chgData name="Tài Minh Phí" userId="6aed78f516f762d5" providerId="LiveId" clId="{261C363B-013A-4D93-8950-9CFBA96DB4E5}" dt="2022-06-13T13:32:11.306" v="3764" actId="478"/>
          <ac:picMkLst>
            <pc:docMk/>
            <pc:sldMk cId="0" sldId="279"/>
            <ac:picMk id="1794" creationId="{00000000-0000-0000-0000-000000000000}"/>
          </ac:picMkLst>
        </pc:picChg>
      </pc:sldChg>
      <pc:sldChg chg="addSp delSp modSp mod modAnim">
        <pc:chgData name="Tài Minh Phí" userId="6aed78f516f762d5" providerId="LiveId" clId="{261C363B-013A-4D93-8950-9CFBA96DB4E5}" dt="2022-06-13T13:35:00.440" v="3800" actId="207"/>
        <pc:sldMkLst>
          <pc:docMk/>
          <pc:sldMk cId="0" sldId="280"/>
        </pc:sldMkLst>
        <pc:spChg chg="add del mod">
          <ac:chgData name="Tài Minh Phí" userId="6aed78f516f762d5" providerId="LiveId" clId="{261C363B-013A-4D93-8950-9CFBA96DB4E5}" dt="2022-06-13T13:33:11.881" v="3775" actId="478"/>
          <ac:spMkLst>
            <pc:docMk/>
            <pc:sldMk cId="0" sldId="280"/>
            <ac:spMk id="3" creationId="{492B39F8-B9DA-3F9B-6D14-8721C223A98A}"/>
          </ac:spMkLst>
        </pc:spChg>
        <pc:spChg chg="add del mod">
          <ac:chgData name="Tài Minh Phí" userId="6aed78f516f762d5" providerId="LiveId" clId="{261C363B-013A-4D93-8950-9CFBA96DB4E5}" dt="2022-06-13T13:33:11.881" v="3775" actId="478"/>
          <ac:spMkLst>
            <pc:docMk/>
            <pc:sldMk cId="0" sldId="280"/>
            <ac:spMk id="5" creationId="{3F9986B8-71AE-F5AA-9359-98E240A932B6}"/>
          </ac:spMkLst>
        </pc:spChg>
        <pc:spChg chg="add mod">
          <ac:chgData name="Tài Minh Phí" userId="6aed78f516f762d5" providerId="LiveId" clId="{261C363B-013A-4D93-8950-9CFBA96DB4E5}" dt="2022-06-13T13:35:00.440" v="3800" actId="207"/>
          <ac:spMkLst>
            <pc:docMk/>
            <pc:sldMk cId="0" sldId="280"/>
            <ac:spMk id="6" creationId="{D893F4EA-C65F-E160-6624-D67146D458AD}"/>
          </ac:spMkLst>
        </pc:spChg>
        <pc:spChg chg="add del">
          <ac:chgData name="Tài Minh Phí" userId="6aed78f516f762d5" providerId="LiveId" clId="{261C363B-013A-4D93-8950-9CFBA96DB4E5}" dt="2022-06-13T13:34:14.742" v="3793" actId="22"/>
          <ac:spMkLst>
            <pc:docMk/>
            <pc:sldMk cId="0" sldId="280"/>
            <ac:spMk id="12" creationId="{7EABF8C0-7AE4-D3DB-2282-5D0E2114203B}"/>
          </ac:spMkLst>
        </pc:spChg>
        <pc:spChg chg="del">
          <ac:chgData name="Tài Minh Phí" userId="6aed78f516f762d5" providerId="LiveId" clId="{261C363B-013A-4D93-8950-9CFBA96DB4E5}" dt="2022-06-13T13:33:11.157" v="3774" actId="478"/>
          <ac:spMkLst>
            <pc:docMk/>
            <pc:sldMk cId="0" sldId="280"/>
            <ac:spMk id="1799" creationId="{00000000-0000-0000-0000-000000000000}"/>
          </ac:spMkLst>
        </pc:spChg>
        <pc:spChg chg="del">
          <ac:chgData name="Tài Minh Phí" userId="6aed78f516f762d5" providerId="LiveId" clId="{261C363B-013A-4D93-8950-9CFBA96DB4E5}" dt="2022-06-13T13:33:11.157" v="3774" actId="478"/>
          <ac:spMkLst>
            <pc:docMk/>
            <pc:sldMk cId="0" sldId="280"/>
            <ac:spMk id="1800" creationId="{00000000-0000-0000-0000-000000000000}"/>
          </ac:spMkLst>
        </pc:spChg>
        <pc:picChg chg="add del mod">
          <ac:chgData name="Tài Minh Phí" userId="6aed78f516f762d5" providerId="LiveId" clId="{261C363B-013A-4D93-8950-9CFBA96DB4E5}" dt="2022-06-13T13:33:21.189" v="3777"/>
          <ac:picMkLst>
            <pc:docMk/>
            <pc:sldMk cId="0" sldId="280"/>
            <ac:picMk id="8" creationId="{AD920DB8-2FE2-EA52-0F97-FAE06223110E}"/>
          </ac:picMkLst>
        </pc:picChg>
        <pc:picChg chg="add del mod">
          <ac:chgData name="Tài Minh Phí" userId="6aed78f516f762d5" providerId="LiveId" clId="{261C363B-013A-4D93-8950-9CFBA96DB4E5}" dt="2022-06-13T13:33:49.504" v="3787" actId="478"/>
          <ac:picMkLst>
            <pc:docMk/>
            <pc:sldMk cId="0" sldId="280"/>
            <ac:picMk id="9" creationId="{AC815910-E2AF-6893-8B4C-447A34CF39A4}"/>
          </ac:picMkLst>
        </pc:picChg>
        <pc:picChg chg="add mod">
          <ac:chgData name="Tài Minh Phí" userId="6aed78f516f762d5" providerId="LiveId" clId="{261C363B-013A-4D93-8950-9CFBA96DB4E5}" dt="2022-06-13T13:34:31.085" v="3796" actId="1076"/>
          <ac:picMkLst>
            <pc:docMk/>
            <pc:sldMk cId="0" sldId="280"/>
            <ac:picMk id="11" creationId="{8FB9C935-EC26-02C2-FB70-2855A4ED8A78}"/>
          </ac:picMkLst>
        </pc:picChg>
      </pc:sldChg>
      <pc:sldChg chg="addSp delSp modSp mod delAnim modAnim">
        <pc:chgData name="Tài Minh Phí" userId="6aed78f516f762d5" providerId="LiveId" clId="{261C363B-013A-4D93-8950-9CFBA96DB4E5}" dt="2022-06-13T17:33:47.644" v="5242"/>
        <pc:sldMkLst>
          <pc:docMk/>
          <pc:sldMk cId="0" sldId="281"/>
        </pc:sldMkLst>
        <pc:spChg chg="add mod">
          <ac:chgData name="Tài Minh Phí" userId="6aed78f516f762d5" providerId="LiveId" clId="{261C363B-013A-4D93-8950-9CFBA96DB4E5}" dt="2022-06-13T13:35:42.431" v="3829" actId="20577"/>
          <ac:spMkLst>
            <pc:docMk/>
            <pc:sldMk cId="0" sldId="281"/>
            <ac:spMk id="5" creationId="{5B68272E-0548-C56E-A9F6-BD4A3E2FB141}"/>
          </ac:spMkLst>
        </pc:spChg>
        <pc:spChg chg="del">
          <ac:chgData name="Tài Minh Phí" userId="6aed78f516f762d5" providerId="LiveId" clId="{261C363B-013A-4D93-8950-9CFBA96DB4E5}" dt="2022-06-13T13:35:06.015" v="3801" actId="478"/>
          <ac:spMkLst>
            <pc:docMk/>
            <pc:sldMk cId="0" sldId="281"/>
            <ac:spMk id="1805" creationId="{00000000-0000-0000-0000-000000000000}"/>
          </ac:spMkLst>
        </pc:spChg>
        <pc:spChg chg="del">
          <ac:chgData name="Tài Minh Phí" userId="6aed78f516f762d5" providerId="LiveId" clId="{261C363B-013A-4D93-8950-9CFBA96DB4E5}" dt="2022-06-13T13:35:06.015" v="3801" actId="478"/>
          <ac:spMkLst>
            <pc:docMk/>
            <pc:sldMk cId="0" sldId="281"/>
            <ac:spMk id="1806" creationId="{00000000-0000-0000-0000-000000000000}"/>
          </ac:spMkLst>
        </pc:spChg>
        <pc:spChg chg="del">
          <ac:chgData name="Tài Minh Phí" userId="6aed78f516f762d5" providerId="LiveId" clId="{261C363B-013A-4D93-8950-9CFBA96DB4E5}" dt="2022-06-13T13:35:06.015" v="3801" actId="478"/>
          <ac:spMkLst>
            <pc:docMk/>
            <pc:sldMk cId="0" sldId="281"/>
            <ac:spMk id="1807" creationId="{00000000-0000-0000-0000-000000000000}"/>
          </ac:spMkLst>
        </pc:spChg>
        <pc:picChg chg="add del mod">
          <ac:chgData name="Tài Minh Phí" userId="6aed78f516f762d5" providerId="LiveId" clId="{261C363B-013A-4D93-8950-9CFBA96DB4E5}" dt="2022-06-13T17:33:38.495" v="5239" actId="478"/>
          <ac:picMkLst>
            <pc:docMk/>
            <pc:sldMk cId="0" sldId="281"/>
            <ac:picMk id="3" creationId="{C379B425-197F-96D2-CA6A-05C8480032A5}"/>
          </ac:picMkLst>
        </pc:picChg>
        <pc:picChg chg="add mod">
          <ac:chgData name="Tài Minh Phí" userId="6aed78f516f762d5" providerId="LiveId" clId="{261C363B-013A-4D93-8950-9CFBA96DB4E5}" dt="2022-06-13T17:33:41.057" v="5241" actId="1076"/>
          <ac:picMkLst>
            <pc:docMk/>
            <pc:sldMk cId="0" sldId="281"/>
            <ac:picMk id="4" creationId="{0758751E-80E1-0680-8FBF-9F2320A140D9}"/>
          </ac:picMkLst>
        </pc:picChg>
        <pc:picChg chg="add del mod">
          <ac:chgData name="Tài Minh Phí" userId="6aed78f516f762d5" providerId="LiveId" clId="{261C363B-013A-4D93-8950-9CFBA96DB4E5}" dt="2022-06-13T13:35:46.676" v="3830" actId="478"/>
          <ac:picMkLst>
            <pc:docMk/>
            <pc:sldMk cId="0" sldId="281"/>
            <ac:picMk id="6" creationId="{053495E8-41A8-158C-AAA9-1E9F70095C0F}"/>
          </ac:picMkLst>
        </pc:picChg>
      </pc:sldChg>
      <pc:sldChg chg="addSp delSp modSp mod delAnim modAnim">
        <pc:chgData name="Tài Minh Phí" userId="6aed78f516f762d5" providerId="LiveId" clId="{261C363B-013A-4D93-8950-9CFBA96DB4E5}" dt="2022-06-13T16:33:24.328" v="5233"/>
        <pc:sldMkLst>
          <pc:docMk/>
          <pc:sldMk cId="0" sldId="282"/>
        </pc:sldMkLst>
        <pc:spChg chg="add mod">
          <ac:chgData name="Tài Minh Phí" userId="6aed78f516f762d5" providerId="LiveId" clId="{261C363B-013A-4D93-8950-9CFBA96DB4E5}" dt="2022-06-13T13:36:37.902" v="3845" actId="207"/>
          <ac:spMkLst>
            <pc:docMk/>
            <pc:sldMk cId="0" sldId="282"/>
            <ac:spMk id="13" creationId="{1843B186-17B6-519F-1BE2-85C51CDB45E1}"/>
          </ac:spMkLst>
        </pc:spChg>
        <pc:spChg chg="del">
          <ac:chgData name="Tài Minh Phí" userId="6aed78f516f762d5" providerId="LiveId" clId="{261C363B-013A-4D93-8950-9CFBA96DB4E5}" dt="2022-06-13T13:36:17.502" v="3834" actId="478"/>
          <ac:spMkLst>
            <pc:docMk/>
            <pc:sldMk cId="0" sldId="282"/>
            <ac:spMk id="1812" creationId="{00000000-0000-0000-0000-000000000000}"/>
          </ac:spMkLst>
        </pc:spChg>
        <pc:spChg chg="del">
          <ac:chgData name="Tài Minh Phí" userId="6aed78f516f762d5" providerId="LiveId" clId="{261C363B-013A-4D93-8950-9CFBA96DB4E5}" dt="2022-06-13T13:36:17.502" v="3834" actId="478"/>
          <ac:spMkLst>
            <pc:docMk/>
            <pc:sldMk cId="0" sldId="282"/>
            <ac:spMk id="1813" creationId="{00000000-0000-0000-0000-000000000000}"/>
          </ac:spMkLst>
        </pc:spChg>
        <pc:spChg chg="del">
          <ac:chgData name="Tài Minh Phí" userId="6aed78f516f762d5" providerId="LiveId" clId="{261C363B-013A-4D93-8950-9CFBA96DB4E5}" dt="2022-06-13T13:36:17.502" v="3834" actId="478"/>
          <ac:spMkLst>
            <pc:docMk/>
            <pc:sldMk cId="0" sldId="282"/>
            <ac:spMk id="1814" creationId="{00000000-0000-0000-0000-000000000000}"/>
          </ac:spMkLst>
        </pc:spChg>
        <pc:spChg chg="del">
          <ac:chgData name="Tài Minh Phí" userId="6aed78f516f762d5" providerId="LiveId" clId="{261C363B-013A-4D93-8950-9CFBA96DB4E5}" dt="2022-06-13T13:36:17.502" v="3834" actId="478"/>
          <ac:spMkLst>
            <pc:docMk/>
            <pc:sldMk cId="0" sldId="282"/>
            <ac:spMk id="1815" creationId="{00000000-0000-0000-0000-000000000000}"/>
          </ac:spMkLst>
        </pc:spChg>
        <pc:spChg chg="del">
          <ac:chgData name="Tài Minh Phí" userId="6aed78f516f762d5" providerId="LiveId" clId="{261C363B-013A-4D93-8950-9CFBA96DB4E5}" dt="2022-06-13T13:36:17.502" v="3834" actId="478"/>
          <ac:spMkLst>
            <pc:docMk/>
            <pc:sldMk cId="0" sldId="282"/>
            <ac:spMk id="1816" creationId="{00000000-0000-0000-0000-000000000000}"/>
          </ac:spMkLst>
        </pc:spChg>
        <pc:spChg chg="del">
          <ac:chgData name="Tài Minh Phí" userId="6aed78f516f762d5" providerId="LiveId" clId="{261C363B-013A-4D93-8950-9CFBA96DB4E5}" dt="2022-06-13T13:36:17.502" v="3834" actId="478"/>
          <ac:spMkLst>
            <pc:docMk/>
            <pc:sldMk cId="0" sldId="282"/>
            <ac:spMk id="1817" creationId="{00000000-0000-0000-0000-000000000000}"/>
          </ac:spMkLst>
        </pc:spChg>
        <pc:spChg chg="del">
          <ac:chgData name="Tài Minh Phí" userId="6aed78f516f762d5" providerId="LiveId" clId="{261C363B-013A-4D93-8950-9CFBA96DB4E5}" dt="2022-06-13T13:36:17.502" v="3834" actId="478"/>
          <ac:spMkLst>
            <pc:docMk/>
            <pc:sldMk cId="0" sldId="282"/>
            <ac:spMk id="1818" creationId="{00000000-0000-0000-0000-000000000000}"/>
          </ac:spMkLst>
        </pc:spChg>
        <pc:spChg chg="del">
          <ac:chgData name="Tài Minh Phí" userId="6aed78f516f762d5" providerId="LiveId" clId="{261C363B-013A-4D93-8950-9CFBA96DB4E5}" dt="2022-06-13T13:36:17.502" v="3834" actId="478"/>
          <ac:spMkLst>
            <pc:docMk/>
            <pc:sldMk cId="0" sldId="282"/>
            <ac:spMk id="1819" creationId="{00000000-0000-0000-0000-000000000000}"/>
          </ac:spMkLst>
        </pc:spChg>
        <pc:spChg chg="del">
          <ac:chgData name="Tài Minh Phí" userId="6aed78f516f762d5" providerId="LiveId" clId="{261C363B-013A-4D93-8950-9CFBA96DB4E5}" dt="2022-06-13T13:36:17.502" v="3834" actId="478"/>
          <ac:spMkLst>
            <pc:docMk/>
            <pc:sldMk cId="0" sldId="282"/>
            <ac:spMk id="1820" creationId="{00000000-0000-0000-0000-000000000000}"/>
          </ac:spMkLst>
        </pc:spChg>
        <pc:spChg chg="del">
          <ac:chgData name="Tài Minh Phí" userId="6aed78f516f762d5" providerId="LiveId" clId="{261C363B-013A-4D93-8950-9CFBA96DB4E5}" dt="2022-06-13T13:36:17.502" v="3834" actId="478"/>
          <ac:spMkLst>
            <pc:docMk/>
            <pc:sldMk cId="0" sldId="282"/>
            <ac:spMk id="1821" creationId="{00000000-0000-0000-0000-000000000000}"/>
          </ac:spMkLst>
        </pc:spChg>
        <pc:spChg chg="del">
          <ac:chgData name="Tài Minh Phí" userId="6aed78f516f762d5" providerId="LiveId" clId="{261C363B-013A-4D93-8950-9CFBA96DB4E5}" dt="2022-06-13T13:36:17.502" v="3834" actId="478"/>
          <ac:spMkLst>
            <pc:docMk/>
            <pc:sldMk cId="0" sldId="282"/>
            <ac:spMk id="1822" creationId="{00000000-0000-0000-0000-000000000000}"/>
          </ac:spMkLst>
        </pc:spChg>
        <pc:picChg chg="add del mod">
          <ac:chgData name="Tài Minh Phí" userId="6aed78f516f762d5" providerId="LiveId" clId="{261C363B-013A-4D93-8950-9CFBA96DB4E5}" dt="2022-06-13T16:33:23.667" v="5232" actId="478"/>
          <ac:picMkLst>
            <pc:docMk/>
            <pc:sldMk cId="0" sldId="282"/>
            <ac:picMk id="3" creationId="{51706F04-D9BA-B796-FD90-F73008126927}"/>
          </ac:picMkLst>
        </pc:picChg>
        <pc:picChg chg="add mod">
          <ac:chgData name="Tài Minh Phí" userId="6aed78f516f762d5" providerId="LiveId" clId="{261C363B-013A-4D93-8950-9CFBA96DB4E5}" dt="2022-06-13T16:33:24.328" v="5233"/>
          <ac:picMkLst>
            <pc:docMk/>
            <pc:sldMk cId="0" sldId="282"/>
            <ac:picMk id="4" creationId="{97BE8C0A-5FA9-B187-5332-F2F0F42185C7}"/>
          </ac:picMkLst>
        </pc:picChg>
        <pc:picChg chg="add del mod">
          <ac:chgData name="Tài Minh Phí" userId="6aed78f516f762d5" providerId="LiveId" clId="{261C363B-013A-4D93-8950-9CFBA96DB4E5}" dt="2022-06-13T13:36:39.223" v="3846" actId="478"/>
          <ac:picMkLst>
            <pc:docMk/>
            <pc:sldMk cId="0" sldId="282"/>
            <ac:picMk id="14" creationId="{9BA5018F-9746-7021-532E-62DB5AF014CD}"/>
          </ac:picMkLst>
        </pc:picChg>
      </pc:sldChg>
      <pc:sldChg chg="addSp delSp modSp mod addAnim delAnim modAnim">
        <pc:chgData name="Tài Minh Phí" userId="6aed78f516f762d5" providerId="LiveId" clId="{261C363B-013A-4D93-8950-9CFBA96DB4E5}" dt="2022-06-13T16:33:52.389" v="5235"/>
        <pc:sldMkLst>
          <pc:docMk/>
          <pc:sldMk cId="0" sldId="283"/>
        </pc:sldMkLst>
        <pc:spChg chg="add del mod">
          <ac:chgData name="Tài Minh Phí" userId="6aed78f516f762d5" providerId="LiveId" clId="{261C363B-013A-4D93-8950-9CFBA96DB4E5}" dt="2022-06-13T13:37:37.829" v="3915" actId="20577"/>
          <ac:spMkLst>
            <pc:docMk/>
            <pc:sldMk cId="0" sldId="283"/>
            <ac:spMk id="335" creationId="{D2BEFC0B-E44B-ECEA-C1D7-268172B81729}"/>
          </ac:spMkLst>
        </pc:spChg>
        <pc:spChg chg="del">
          <ac:chgData name="Tài Minh Phí" userId="6aed78f516f762d5" providerId="LiveId" clId="{261C363B-013A-4D93-8950-9CFBA96DB4E5}" dt="2022-06-13T13:37:04.971" v="3851" actId="478"/>
          <ac:spMkLst>
            <pc:docMk/>
            <pc:sldMk cId="0" sldId="283"/>
            <ac:spMk id="1827" creationId="{00000000-0000-0000-0000-000000000000}"/>
          </ac:spMkLst>
        </pc:spChg>
        <pc:spChg chg="del">
          <ac:chgData name="Tài Minh Phí" userId="6aed78f516f762d5" providerId="LiveId" clId="{261C363B-013A-4D93-8950-9CFBA96DB4E5}" dt="2022-06-13T13:37:04.971" v="3851" actId="478"/>
          <ac:spMkLst>
            <pc:docMk/>
            <pc:sldMk cId="0" sldId="283"/>
            <ac:spMk id="1828" creationId="{00000000-0000-0000-0000-000000000000}"/>
          </ac:spMkLst>
        </pc:spChg>
        <pc:spChg chg="del">
          <ac:chgData name="Tài Minh Phí" userId="6aed78f516f762d5" providerId="LiveId" clId="{261C363B-013A-4D93-8950-9CFBA96DB4E5}" dt="2022-06-13T13:37:04.971" v="3851" actId="478"/>
          <ac:spMkLst>
            <pc:docMk/>
            <pc:sldMk cId="0" sldId="283"/>
            <ac:spMk id="1903" creationId="{00000000-0000-0000-0000-000000000000}"/>
          </ac:spMkLst>
        </pc:spChg>
        <pc:spChg chg="del">
          <ac:chgData name="Tài Minh Phí" userId="6aed78f516f762d5" providerId="LiveId" clId="{261C363B-013A-4D93-8950-9CFBA96DB4E5}" dt="2022-06-13T13:37:04.971" v="3851" actId="478"/>
          <ac:spMkLst>
            <pc:docMk/>
            <pc:sldMk cId="0" sldId="283"/>
            <ac:spMk id="1915" creationId="{00000000-0000-0000-0000-000000000000}"/>
          </ac:spMkLst>
        </pc:spChg>
        <pc:spChg chg="del">
          <ac:chgData name="Tài Minh Phí" userId="6aed78f516f762d5" providerId="LiveId" clId="{261C363B-013A-4D93-8950-9CFBA96DB4E5}" dt="2022-06-13T13:37:04.971" v="3851" actId="478"/>
          <ac:spMkLst>
            <pc:docMk/>
            <pc:sldMk cId="0" sldId="283"/>
            <ac:spMk id="1981" creationId="{00000000-0000-0000-0000-000000000000}"/>
          </ac:spMkLst>
        </pc:spChg>
        <pc:spChg chg="del">
          <ac:chgData name="Tài Minh Phí" userId="6aed78f516f762d5" providerId="LiveId" clId="{261C363B-013A-4D93-8950-9CFBA96DB4E5}" dt="2022-06-13T13:37:04.971" v="3851" actId="478"/>
          <ac:spMkLst>
            <pc:docMk/>
            <pc:sldMk cId="0" sldId="283"/>
            <ac:spMk id="1982" creationId="{00000000-0000-0000-0000-000000000000}"/>
          </ac:spMkLst>
        </pc:spChg>
        <pc:spChg chg="del">
          <ac:chgData name="Tài Minh Phí" userId="6aed78f516f762d5" providerId="LiveId" clId="{261C363B-013A-4D93-8950-9CFBA96DB4E5}" dt="2022-06-13T13:37:04.971" v="3851" actId="478"/>
          <ac:spMkLst>
            <pc:docMk/>
            <pc:sldMk cId="0" sldId="283"/>
            <ac:spMk id="1983" creationId="{00000000-0000-0000-0000-000000000000}"/>
          </ac:spMkLst>
        </pc:spChg>
        <pc:spChg chg="del">
          <ac:chgData name="Tài Minh Phí" userId="6aed78f516f762d5" providerId="LiveId" clId="{261C363B-013A-4D93-8950-9CFBA96DB4E5}" dt="2022-06-13T13:37:04.971" v="3851" actId="478"/>
          <ac:spMkLst>
            <pc:docMk/>
            <pc:sldMk cId="0" sldId="283"/>
            <ac:spMk id="1984" creationId="{00000000-0000-0000-0000-000000000000}"/>
          </ac:spMkLst>
        </pc:spChg>
        <pc:spChg chg="del">
          <ac:chgData name="Tài Minh Phí" userId="6aed78f516f762d5" providerId="LiveId" clId="{261C363B-013A-4D93-8950-9CFBA96DB4E5}" dt="2022-06-13T13:37:04.971" v="3851" actId="478"/>
          <ac:spMkLst>
            <pc:docMk/>
            <pc:sldMk cId="0" sldId="283"/>
            <ac:spMk id="2025" creationId="{00000000-0000-0000-0000-000000000000}"/>
          </ac:spMkLst>
        </pc:spChg>
        <pc:spChg chg="del">
          <ac:chgData name="Tài Minh Phí" userId="6aed78f516f762d5" providerId="LiveId" clId="{261C363B-013A-4D93-8950-9CFBA96DB4E5}" dt="2022-06-13T13:37:04.971" v="3851" actId="478"/>
          <ac:spMkLst>
            <pc:docMk/>
            <pc:sldMk cId="0" sldId="283"/>
            <ac:spMk id="2026" creationId="{00000000-0000-0000-0000-000000000000}"/>
          </ac:spMkLst>
        </pc:spChg>
        <pc:spChg chg="del">
          <ac:chgData name="Tài Minh Phí" userId="6aed78f516f762d5" providerId="LiveId" clId="{261C363B-013A-4D93-8950-9CFBA96DB4E5}" dt="2022-06-13T13:37:04.971" v="3851" actId="478"/>
          <ac:spMkLst>
            <pc:docMk/>
            <pc:sldMk cId="0" sldId="283"/>
            <ac:spMk id="2027" creationId="{00000000-0000-0000-0000-000000000000}"/>
          </ac:spMkLst>
        </pc:spChg>
        <pc:spChg chg="del">
          <ac:chgData name="Tài Minh Phí" userId="6aed78f516f762d5" providerId="LiveId" clId="{261C363B-013A-4D93-8950-9CFBA96DB4E5}" dt="2022-06-13T13:37:04.971" v="3851" actId="478"/>
          <ac:spMkLst>
            <pc:docMk/>
            <pc:sldMk cId="0" sldId="283"/>
            <ac:spMk id="2028" creationId="{00000000-0000-0000-0000-000000000000}"/>
          </ac:spMkLst>
        </pc:spChg>
        <pc:spChg chg="del">
          <ac:chgData name="Tài Minh Phí" userId="6aed78f516f762d5" providerId="LiveId" clId="{261C363B-013A-4D93-8950-9CFBA96DB4E5}" dt="2022-06-13T13:37:04.971" v="3851" actId="478"/>
          <ac:spMkLst>
            <pc:docMk/>
            <pc:sldMk cId="0" sldId="283"/>
            <ac:spMk id="2029" creationId="{00000000-0000-0000-0000-000000000000}"/>
          </ac:spMkLst>
        </pc:spChg>
        <pc:spChg chg="del">
          <ac:chgData name="Tài Minh Phí" userId="6aed78f516f762d5" providerId="LiveId" clId="{261C363B-013A-4D93-8950-9CFBA96DB4E5}" dt="2022-06-13T13:37:04.971" v="3851" actId="478"/>
          <ac:spMkLst>
            <pc:docMk/>
            <pc:sldMk cId="0" sldId="283"/>
            <ac:spMk id="2030" creationId="{00000000-0000-0000-0000-000000000000}"/>
          </ac:spMkLst>
        </pc:spChg>
        <pc:spChg chg="del">
          <ac:chgData name="Tài Minh Phí" userId="6aed78f516f762d5" providerId="LiveId" clId="{261C363B-013A-4D93-8950-9CFBA96DB4E5}" dt="2022-06-13T13:37:04.971" v="3851" actId="478"/>
          <ac:spMkLst>
            <pc:docMk/>
            <pc:sldMk cId="0" sldId="283"/>
            <ac:spMk id="2040" creationId="{00000000-0000-0000-0000-000000000000}"/>
          </ac:spMkLst>
        </pc:spChg>
        <pc:spChg chg="del">
          <ac:chgData name="Tài Minh Phí" userId="6aed78f516f762d5" providerId="LiveId" clId="{261C363B-013A-4D93-8950-9CFBA96DB4E5}" dt="2022-06-13T13:37:04.971" v="3851" actId="478"/>
          <ac:spMkLst>
            <pc:docMk/>
            <pc:sldMk cId="0" sldId="283"/>
            <ac:spMk id="2041" creationId="{00000000-0000-0000-0000-000000000000}"/>
          </ac:spMkLst>
        </pc:spChg>
        <pc:spChg chg="del">
          <ac:chgData name="Tài Minh Phí" userId="6aed78f516f762d5" providerId="LiveId" clId="{261C363B-013A-4D93-8950-9CFBA96DB4E5}" dt="2022-06-13T13:37:04.971" v="3851" actId="478"/>
          <ac:spMkLst>
            <pc:docMk/>
            <pc:sldMk cId="0" sldId="283"/>
            <ac:spMk id="2042" creationId="{00000000-0000-0000-0000-000000000000}"/>
          </ac:spMkLst>
        </pc:spChg>
        <pc:spChg chg="del">
          <ac:chgData name="Tài Minh Phí" userId="6aed78f516f762d5" providerId="LiveId" clId="{261C363B-013A-4D93-8950-9CFBA96DB4E5}" dt="2022-06-13T13:37:04.971" v="3851" actId="478"/>
          <ac:spMkLst>
            <pc:docMk/>
            <pc:sldMk cId="0" sldId="283"/>
            <ac:spMk id="2156" creationId="{00000000-0000-0000-0000-000000000000}"/>
          </ac:spMkLst>
        </pc:spChg>
        <pc:spChg chg="del">
          <ac:chgData name="Tài Minh Phí" userId="6aed78f516f762d5" providerId="LiveId" clId="{261C363B-013A-4D93-8950-9CFBA96DB4E5}" dt="2022-06-13T13:37:04.971" v="3851" actId="478"/>
          <ac:spMkLst>
            <pc:docMk/>
            <pc:sldMk cId="0" sldId="283"/>
            <ac:spMk id="2157" creationId="{00000000-0000-0000-0000-000000000000}"/>
          </ac:spMkLst>
        </pc:spChg>
        <pc:spChg chg="del">
          <ac:chgData name="Tài Minh Phí" userId="6aed78f516f762d5" providerId="LiveId" clId="{261C363B-013A-4D93-8950-9CFBA96DB4E5}" dt="2022-06-13T13:37:04.971" v="3851" actId="478"/>
          <ac:spMkLst>
            <pc:docMk/>
            <pc:sldMk cId="0" sldId="283"/>
            <ac:spMk id="2158" creationId="{00000000-0000-0000-0000-000000000000}"/>
          </ac:spMkLst>
        </pc:spChg>
        <pc:spChg chg="del">
          <ac:chgData name="Tài Minh Phí" userId="6aed78f516f762d5" providerId="LiveId" clId="{261C363B-013A-4D93-8950-9CFBA96DB4E5}" dt="2022-06-13T13:37:04.971" v="3851" actId="478"/>
          <ac:spMkLst>
            <pc:docMk/>
            <pc:sldMk cId="0" sldId="283"/>
            <ac:spMk id="2159" creationId="{00000000-0000-0000-0000-000000000000}"/>
          </ac:spMkLst>
        </pc:spChg>
        <pc:grpChg chg="del">
          <ac:chgData name="Tài Minh Phí" userId="6aed78f516f762d5" providerId="LiveId" clId="{261C363B-013A-4D93-8950-9CFBA96DB4E5}" dt="2022-06-13T13:37:04.971" v="3851" actId="478"/>
          <ac:grpSpMkLst>
            <pc:docMk/>
            <pc:sldMk cId="0" sldId="283"/>
            <ac:grpSpMk id="1829"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32"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37"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40"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44"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47"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52"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57"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63"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68"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72"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79"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87"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92"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96"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00"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04"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09"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12"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16"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19"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22"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25"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34"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56"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61"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74"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77"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85"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88"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91"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94"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97"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00"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03"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06"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10"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14"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18"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22"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31"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34"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37"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43"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53"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56"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77" creationId="{00000000-0000-0000-0000-000000000000}"/>
          </ac:grpSpMkLst>
        </pc:grpChg>
        <pc:picChg chg="add del mod">
          <ac:chgData name="Tài Minh Phí" userId="6aed78f516f762d5" providerId="LiveId" clId="{261C363B-013A-4D93-8950-9CFBA96DB4E5}" dt="2022-06-13T16:33:51.938" v="5234" actId="478"/>
          <ac:picMkLst>
            <pc:docMk/>
            <pc:sldMk cId="0" sldId="283"/>
            <ac:picMk id="3" creationId="{A9C18AA1-0B2E-5467-6C6A-62F9BD392C7A}"/>
          </ac:picMkLst>
        </pc:picChg>
        <pc:picChg chg="add mod">
          <ac:chgData name="Tài Minh Phí" userId="6aed78f516f762d5" providerId="LiveId" clId="{261C363B-013A-4D93-8950-9CFBA96DB4E5}" dt="2022-06-13T16:33:52.389" v="5235"/>
          <ac:picMkLst>
            <pc:docMk/>
            <pc:sldMk cId="0" sldId="283"/>
            <ac:picMk id="4" creationId="{9163B0E0-FA09-4D5C-4BC4-092954733545}"/>
          </ac:picMkLst>
        </pc:picChg>
        <pc:picChg chg="add del mod">
          <ac:chgData name="Tài Minh Phí" userId="6aed78f516f762d5" providerId="LiveId" clId="{261C363B-013A-4D93-8950-9CFBA96DB4E5}" dt="2022-06-13T13:37:11.996" v="3855" actId="478"/>
          <ac:picMkLst>
            <pc:docMk/>
            <pc:sldMk cId="0" sldId="283"/>
            <ac:picMk id="336" creationId="{52339DAD-C911-949C-A9F6-7B626C9FD675}"/>
          </ac:picMkLst>
        </pc:picChg>
      </pc:sldChg>
      <pc:sldChg chg="addSp delSp modSp mod addAnim delAnim modAnim">
        <pc:chgData name="Tài Minh Phí" userId="6aed78f516f762d5" providerId="LiveId" clId="{261C363B-013A-4D93-8950-9CFBA96DB4E5}" dt="2022-06-13T16:11:27.463" v="5230" actId="20577"/>
        <pc:sldMkLst>
          <pc:docMk/>
          <pc:sldMk cId="0" sldId="284"/>
        </pc:sldMkLst>
        <pc:spChg chg="add mod">
          <ac:chgData name="Tài Minh Phí" userId="6aed78f516f762d5" providerId="LiveId" clId="{261C363B-013A-4D93-8950-9CFBA96DB4E5}" dt="2022-06-13T16:11:27.463" v="5230" actId="20577"/>
          <ac:spMkLst>
            <pc:docMk/>
            <pc:sldMk cId="0" sldId="284"/>
            <ac:spMk id="2" creationId="{6A32F9CF-D73D-5C15-FAA9-6265FC89218D}"/>
          </ac:spMkLst>
        </pc:spChg>
        <pc:spChg chg="del">
          <ac:chgData name="Tài Minh Phí" userId="6aed78f516f762d5" providerId="LiveId" clId="{261C363B-013A-4D93-8950-9CFBA96DB4E5}" dt="2022-06-13T13:38:07.625" v="3919" actId="478"/>
          <ac:spMkLst>
            <pc:docMk/>
            <pc:sldMk cId="0" sldId="284"/>
            <ac:spMk id="3811" creationId="{00000000-0000-0000-0000-000000000000}"/>
          </ac:spMkLst>
        </pc:spChg>
        <pc:spChg chg="del">
          <ac:chgData name="Tài Minh Phí" userId="6aed78f516f762d5" providerId="LiveId" clId="{261C363B-013A-4D93-8950-9CFBA96DB4E5}" dt="2022-06-13T13:38:07.625" v="3919" actId="478"/>
          <ac:spMkLst>
            <pc:docMk/>
            <pc:sldMk cId="0" sldId="284"/>
            <ac:spMk id="3820" creationId="{00000000-0000-0000-0000-000000000000}"/>
          </ac:spMkLst>
        </pc:spChg>
        <pc:spChg chg="del">
          <ac:chgData name="Tài Minh Phí" userId="6aed78f516f762d5" providerId="LiveId" clId="{261C363B-013A-4D93-8950-9CFBA96DB4E5}" dt="2022-06-13T13:38:07.625" v="3919" actId="478"/>
          <ac:spMkLst>
            <pc:docMk/>
            <pc:sldMk cId="0" sldId="284"/>
            <ac:spMk id="3824" creationId="{00000000-0000-0000-0000-000000000000}"/>
          </ac:spMkLst>
        </pc:spChg>
        <pc:spChg chg="del">
          <ac:chgData name="Tài Minh Phí" userId="6aed78f516f762d5" providerId="LiveId" clId="{261C363B-013A-4D93-8950-9CFBA96DB4E5}" dt="2022-06-13T13:38:07.625" v="3919" actId="478"/>
          <ac:spMkLst>
            <pc:docMk/>
            <pc:sldMk cId="0" sldId="284"/>
            <ac:spMk id="3825" creationId="{00000000-0000-0000-0000-000000000000}"/>
          </ac:spMkLst>
        </pc:spChg>
        <pc:spChg chg="add del mod">
          <ac:chgData name="Tài Minh Phí" userId="6aed78f516f762d5" providerId="LiveId" clId="{261C363B-013A-4D93-8950-9CFBA96DB4E5}" dt="2022-06-13T13:38:21.829" v="3923"/>
          <ac:spMkLst>
            <pc:docMk/>
            <pc:sldMk cId="0" sldId="284"/>
            <ac:spMk id="8437" creationId="{04A0294F-1941-FDE3-6FA1-48585E97AA67}"/>
          </ac:spMkLst>
        </pc:spChg>
        <pc:grpChg chg="del">
          <ac:chgData name="Tài Minh Phí" userId="6aed78f516f762d5" providerId="LiveId" clId="{261C363B-013A-4D93-8950-9CFBA96DB4E5}" dt="2022-06-13T13:38:07.625" v="3919" actId="478"/>
          <ac:grpSpMkLst>
            <pc:docMk/>
            <pc:sldMk cId="0" sldId="284"/>
            <ac:grpSpMk id="2164" creationId="{00000000-0000-0000-0000-000000000000}"/>
          </ac:grpSpMkLst>
        </pc:grpChg>
        <pc:grpChg chg="del">
          <ac:chgData name="Tài Minh Phí" userId="6aed78f516f762d5" providerId="LiveId" clId="{261C363B-013A-4D93-8950-9CFBA96DB4E5}" dt="2022-06-13T13:38:07.625" v="3919" actId="478"/>
          <ac:grpSpMkLst>
            <pc:docMk/>
            <pc:sldMk cId="0" sldId="284"/>
            <ac:grpSpMk id="2171" creationId="{00000000-0000-0000-0000-000000000000}"/>
          </ac:grpSpMkLst>
        </pc:grpChg>
        <pc:grpChg chg="del">
          <ac:chgData name="Tài Minh Phí" userId="6aed78f516f762d5" providerId="LiveId" clId="{261C363B-013A-4D93-8950-9CFBA96DB4E5}" dt="2022-06-13T13:38:07.625" v="3919" actId="478"/>
          <ac:grpSpMkLst>
            <pc:docMk/>
            <pc:sldMk cId="0" sldId="284"/>
            <ac:grpSpMk id="3744" creationId="{00000000-0000-0000-0000-000000000000}"/>
          </ac:grpSpMkLst>
        </pc:grpChg>
        <pc:grpChg chg="del">
          <ac:chgData name="Tài Minh Phí" userId="6aed78f516f762d5" providerId="LiveId" clId="{261C363B-013A-4D93-8950-9CFBA96DB4E5}" dt="2022-06-13T13:38:07.625" v="3919" actId="478"/>
          <ac:grpSpMkLst>
            <pc:docMk/>
            <pc:sldMk cId="0" sldId="284"/>
            <ac:grpSpMk id="3796" creationId="{00000000-0000-0000-0000-000000000000}"/>
          </ac:grpSpMkLst>
        </pc:grpChg>
        <pc:grpChg chg="del">
          <ac:chgData name="Tài Minh Phí" userId="6aed78f516f762d5" providerId="LiveId" clId="{261C363B-013A-4D93-8950-9CFBA96DB4E5}" dt="2022-06-13T13:38:07.625" v="3919" actId="478"/>
          <ac:grpSpMkLst>
            <pc:docMk/>
            <pc:sldMk cId="0" sldId="284"/>
            <ac:grpSpMk id="3799" creationId="{00000000-0000-0000-0000-000000000000}"/>
          </ac:grpSpMkLst>
        </pc:grpChg>
        <pc:grpChg chg="del">
          <ac:chgData name="Tài Minh Phí" userId="6aed78f516f762d5" providerId="LiveId" clId="{261C363B-013A-4D93-8950-9CFBA96DB4E5}" dt="2022-06-13T13:38:07.625" v="3919" actId="478"/>
          <ac:grpSpMkLst>
            <pc:docMk/>
            <pc:sldMk cId="0" sldId="284"/>
            <ac:grpSpMk id="3802" creationId="{00000000-0000-0000-0000-000000000000}"/>
          </ac:grpSpMkLst>
        </pc:grpChg>
        <pc:grpChg chg="del">
          <ac:chgData name="Tài Minh Phí" userId="6aed78f516f762d5" providerId="LiveId" clId="{261C363B-013A-4D93-8950-9CFBA96DB4E5}" dt="2022-06-13T13:38:07.625" v="3919" actId="478"/>
          <ac:grpSpMkLst>
            <pc:docMk/>
            <pc:sldMk cId="0" sldId="284"/>
            <ac:grpSpMk id="3805" creationId="{00000000-0000-0000-0000-000000000000}"/>
          </ac:grpSpMkLst>
        </pc:grpChg>
        <pc:grpChg chg="del">
          <ac:chgData name="Tài Minh Phí" userId="6aed78f516f762d5" providerId="LiveId" clId="{261C363B-013A-4D93-8950-9CFBA96DB4E5}" dt="2022-06-13T13:38:07.625" v="3919" actId="478"/>
          <ac:grpSpMkLst>
            <pc:docMk/>
            <pc:sldMk cId="0" sldId="284"/>
            <ac:grpSpMk id="3808" creationId="{00000000-0000-0000-0000-000000000000}"/>
          </ac:grpSpMkLst>
        </pc:grpChg>
        <pc:grpChg chg="del">
          <ac:chgData name="Tài Minh Phí" userId="6aed78f516f762d5" providerId="LiveId" clId="{261C363B-013A-4D93-8950-9CFBA96DB4E5}" dt="2022-06-13T13:38:07.625" v="3919" actId="478"/>
          <ac:grpSpMkLst>
            <pc:docMk/>
            <pc:sldMk cId="0" sldId="284"/>
            <ac:grpSpMk id="3812" creationId="{00000000-0000-0000-0000-000000000000}"/>
          </ac:grpSpMkLst>
        </pc:grpChg>
        <pc:grpChg chg="del">
          <ac:chgData name="Tài Minh Phí" userId="6aed78f516f762d5" providerId="LiveId" clId="{261C363B-013A-4D93-8950-9CFBA96DB4E5}" dt="2022-06-13T13:38:07.625" v="3919" actId="478"/>
          <ac:grpSpMkLst>
            <pc:docMk/>
            <pc:sldMk cId="0" sldId="284"/>
            <ac:grpSpMk id="3816" creationId="{00000000-0000-0000-0000-000000000000}"/>
          </ac:grpSpMkLst>
        </pc:grpChg>
        <pc:grpChg chg="del">
          <ac:chgData name="Tài Minh Phí" userId="6aed78f516f762d5" providerId="LiveId" clId="{261C363B-013A-4D93-8950-9CFBA96DB4E5}" dt="2022-06-13T13:38:07.625" v="3919" actId="478"/>
          <ac:grpSpMkLst>
            <pc:docMk/>
            <pc:sldMk cId="0" sldId="284"/>
            <ac:grpSpMk id="3821" creationId="{00000000-0000-0000-0000-000000000000}"/>
          </ac:grpSpMkLst>
        </pc:grpChg>
        <pc:grpChg chg="del">
          <ac:chgData name="Tài Minh Phí" userId="6aed78f516f762d5" providerId="LiveId" clId="{261C363B-013A-4D93-8950-9CFBA96DB4E5}" dt="2022-06-13T13:38:07.625" v="3919" actId="478"/>
          <ac:grpSpMkLst>
            <pc:docMk/>
            <pc:sldMk cId="0" sldId="284"/>
            <ac:grpSpMk id="3826" creationId="{00000000-0000-0000-0000-000000000000}"/>
          </ac:grpSpMkLst>
        </pc:grpChg>
        <pc:grpChg chg="del">
          <ac:chgData name="Tài Minh Phí" userId="6aed78f516f762d5" providerId="LiveId" clId="{261C363B-013A-4D93-8950-9CFBA96DB4E5}" dt="2022-06-13T13:38:07.625" v="3919" actId="478"/>
          <ac:grpSpMkLst>
            <pc:docMk/>
            <pc:sldMk cId="0" sldId="284"/>
            <ac:grpSpMk id="4415" creationId="{00000000-0000-0000-0000-000000000000}"/>
          </ac:grpSpMkLst>
        </pc:grpChg>
        <pc:grpChg chg="del">
          <ac:chgData name="Tài Minh Phí" userId="6aed78f516f762d5" providerId="LiveId" clId="{261C363B-013A-4D93-8950-9CFBA96DB4E5}" dt="2022-06-13T13:38:07.625" v="3919" actId="478"/>
          <ac:grpSpMkLst>
            <pc:docMk/>
            <pc:sldMk cId="0" sldId="284"/>
            <ac:grpSpMk id="4426" creationId="{00000000-0000-0000-0000-000000000000}"/>
          </ac:grpSpMkLst>
        </pc:grpChg>
        <pc:grpChg chg="del">
          <ac:chgData name="Tài Minh Phí" userId="6aed78f516f762d5" providerId="LiveId" clId="{261C363B-013A-4D93-8950-9CFBA96DB4E5}" dt="2022-06-13T13:38:07.625" v="3919" actId="478"/>
          <ac:grpSpMkLst>
            <pc:docMk/>
            <pc:sldMk cId="0" sldId="284"/>
            <ac:grpSpMk id="4439" creationId="{00000000-0000-0000-0000-000000000000}"/>
          </ac:grpSpMkLst>
        </pc:grpChg>
        <pc:grpChg chg="del">
          <ac:chgData name="Tài Minh Phí" userId="6aed78f516f762d5" providerId="LiveId" clId="{261C363B-013A-4D93-8950-9CFBA96DB4E5}" dt="2022-06-13T13:38:07.625" v="3919" actId="478"/>
          <ac:grpSpMkLst>
            <pc:docMk/>
            <pc:sldMk cId="0" sldId="284"/>
            <ac:grpSpMk id="4452" creationId="{00000000-0000-0000-0000-000000000000}"/>
          </ac:grpSpMkLst>
        </pc:grpChg>
        <pc:grpChg chg="del">
          <ac:chgData name="Tài Minh Phí" userId="6aed78f516f762d5" providerId="LiveId" clId="{261C363B-013A-4D93-8950-9CFBA96DB4E5}" dt="2022-06-13T13:38:07.625" v="3919" actId="478"/>
          <ac:grpSpMkLst>
            <pc:docMk/>
            <pc:sldMk cId="0" sldId="284"/>
            <ac:grpSpMk id="4469" creationId="{00000000-0000-0000-0000-000000000000}"/>
          </ac:grpSpMkLst>
        </pc:grpChg>
        <pc:picChg chg="add del mod">
          <ac:chgData name="Tài Minh Phí" userId="6aed78f516f762d5" providerId="LiveId" clId="{261C363B-013A-4D93-8950-9CFBA96DB4E5}" dt="2022-06-13T13:38:21.829" v="3923"/>
          <ac:picMkLst>
            <pc:docMk/>
            <pc:sldMk cId="0" sldId="284"/>
            <ac:picMk id="8438" creationId="{C9E0C61C-7A9E-76E9-480B-C998754D74C7}"/>
          </ac:picMkLst>
        </pc:picChg>
      </pc:sldChg>
      <pc:sldChg chg="addSp delSp modSp mod modAnim">
        <pc:chgData name="Tài Minh Phí" userId="6aed78f516f762d5" providerId="LiveId" clId="{261C363B-013A-4D93-8950-9CFBA96DB4E5}" dt="2022-06-13T17:36:26.322" v="5262" actId="20577"/>
        <pc:sldMkLst>
          <pc:docMk/>
          <pc:sldMk cId="0" sldId="285"/>
        </pc:sldMkLst>
        <pc:spChg chg="add mod">
          <ac:chgData name="Tài Minh Phí" userId="6aed78f516f762d5" providerId="LiveId" clId="{261C363B-013A-4D93-8950-9CFBA96DB4E5}" dt="2022-06-13T13:41:20.557" v="4003" actId="113"/>
          <ac:spMkLst>
            <pc:docMk/>
            <pc:sldMk cId="0" sldId="285"/>
            <ac:spMk id="2" creationId="{F0803F55-2F45-5EB7-BE00-163F8EB43552}"/>
          </ac:spMkLst>
        </pc:spChg>
        <pc:spChg chg="add mod">
          <ac:chgData name="Tài Minh Phí" userId="6aed78f516f762d5" providerId="LiveId" clId="{261C363B-013A-4D93-8950-9CFBA96DB4E5}" dt="2022-06-13T13:44:37.420" v="4026" actId="207"/>
          <ac:spMkLst>
            <pc:docMk/>
            <pc:sldMk cId="0" sldId="285"/>
            <ac:spMk id="426" creationId="{94A7ECD2-18FB-DF2C-DAF3-994F7ED78C55}"/>
          </ac:spMkLst>
        </pc:spChg>
        <pc:spChg chg="add del mod">
          <ac:chgData name="Tài Minh Phí" userId="6aed78f516f762d5" providerId="LiveId" clId="{261C363B-013A-4D93-8950-9CFBA96DB4E5}" dt="2022-06-13T13:40:30.403" v="3974" actId="478"/>
          <ac:spMkLst>
            <pc:docMk/>
            <pc:sldMk cId="0" sldId="285"/>
            <ac:spMk id="427" creationId="{39E60427-B916-28E7-FC15-04A2A51D5000}"/>
          </ac:spMkLst>
        </pc:spChg>
        <pc:spChg chg="add del mod">
          <ac:chgData name="Tài Minh Phí" userId="6aed78f516f762d5" providerId="LiveId" clId="{261C363B-013A-4D93-8950-9CFBA96DB4E5}" dt="2022-06-13T13:40:33.204" v="3975" actId="478"/>
          <ac:spMkLst>
            <pc:docMk/>
            <pc:sldMk cId="0" sldId="285"/>
            <ac:spMk id="428" creationId="{DC9D0CB0-5140-032C-5CD6-4C727DD0B2E3}"/>
          </ac:spMkLst>
        </pc:spChg>
        <pc:spChg chg="add del mod">
          <ac:chgData name="Tài Minh Phí" userId="6aed78f516f762d5" providerId="LiveId" clId="{261C363B-013A-4D93-8950-9CFBA96DB4E5}" dt="2022-06-13T13:40:33.204" v="3975" actId="478"/>
          <ac:spMkLst>
            <pc:docMk/>
            <pc:sldMk cId="0" sldId="285"/>
            <ac:spMk id="429" creationId="{B3DFE78C-0FF2-1B77-7B34-40445E653652}"/>
          </ac:spMkLst>
        </pc:spChg>
        <pc:spChg chg="add mod">
          <ac:chgData name="Tài Minh Phí" userId="6aed78f516f762d5" providerId="LiveId" clId="{261C363B-013A-4D93-8950-9CFBA96DB4E5}" dt="2022-06-13T17:36:26.322" v="5262" actId="20577"/>
          <ac:spMkLst>
            <pc:docMk/>
            <pc:sldMk cId="0" sldId="285"/>
            <ac:spMk id="430" creationId="{EE3E5951-EBCD-B1CD-4B0E-3D54CF3E6ABF}"/>
          </ac:spMkLst>
        </pc:spChg>
        <pc:spChg chg="add mod">
          <ac:chgData name="Tài Minh Phí" userId="6aed78f516f762d5" providerId="LiveId" clId="{261C363B-013A-4D93-8950-9CFBA96DB4E5}" dt="2022-06-13T13:44:37.420" v="4026" actId="207"/>
          <ac:spMkLst>
            <pc:docMk/>
            <pc:sldMk cId="0" sldId="285"/>
            <ac:spMk id="431" creationId="{7FD17F94-908E-4D7C-52A4-8C48C5752415}"/>
          </ac:spMkLst>
        </pc:spChg>
        <pc:spChg chg="add mod">
          <ac:chgData name="Tài Minh Phí" userId="6aed78f516f762d5" providerId="LiveId" clId="{261C363B-013A-4D93-8950-9CFBA96DB4E5}" dt="2022-06-13T13:44:37.420" v="4026" actId="207"/>
          <ac:spMkLst>
            <pc:docMk/>
            <pc:sldMk cId="0" sldId="285"/>
            <ac:spMk id="432" creationId="{E72458F6-11B7-D7EF-FADB-2344BF4859FB}"/>
          </ac:spMkLst>
        </pc:spChg>
        <pc:spChg chg="add mod">
          <ac:chgData name="Tài Minh Phí" userId="6aed78f516f762d5" providerId="LiveId" clId="{261C363B-013A-4D93-8950-9CFBA96DB4E5}" dt="2022-06-13T13:44:37.420" v="4026" actId="207"/>
          <ac:spMkLst>
            <pc:docMk/>
            <pc:sldMk cId="0" sldId="285"/>
            <ac:spMk id="433" creationId="{4FFD0E85-2C42-9E00-DD39-2BE4C53D03F8}"/>
          </ac:spMkLst>
        </pc:spChg>
        <pc:grpChg chg="del">
          <ac:chgData name="Tài Minh Phí" userId="6aed78f516f762d5" providerId="LiveId" clId="{261C363B-013A-4D93-8950-9CFBA96DB4E5}" dt="2022-06-13T13:39:44.221" v="3963" actId="478"/>
          <ac:grpSpMkLst>
            <pc:docMk/>
            <pc:sldMk cId="0" sldId="285"/>
            <ac:grpSpMk id="8441"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456"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478"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499"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509"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515"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522"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531"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543"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549"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559"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573"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596"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613"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624"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685"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718"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725"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738"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762"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796"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803"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809" creationId="{00000000-0000-0000-0000-000000000000}"/>
          </ac:grpSpMkLst>
        </pc:grpChg>
        <pc:cxnChg chg="mod">
          <ac:chgData name="Tài Minh Phí" userId="6aed78f516f762d5" providerId="LiveId" clId="{261C363B-013A-4D93-8950-9CFBA96DB4E5}" dt="2022-06-13T13:39:44.221" v="3963" actId="478"/>
          <ac:cxnSpMkLst>
            <pc:docMk/>
            <pc:sldMk cId="0" sldId="285"/>
            <ac:cxnSpMk id="8458"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462"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482"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489"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497"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00"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03"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05"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07"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35"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36"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38"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39"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42"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60"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63"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65"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67"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69"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71" creationId="{00000000-0000-0000-0000-000000000000}"/>
          </ac:cxnSpMkLst>
        </pc:cxnChg>
      </pc:sldChg>
      <pc:sldChg chg="addSp delSp modSp mod">
        <pc:chgData name="Tài Minh Phí" userId="6aed78f516f762d5" providerId="LiveId" clId="{261C363B-013A-4D93-8950-9CFBA96DB4E5}" dt="2022-06-13T17:37:32.933" v="5265" actId="1076"/>
        <pc:sldMkLst>
          <pc:docMk/>
          <pc:sldMk cId="0" sldId="286"/>
        </pc:sldMkLst>
        <pc:spChg chg="add mod">
          <ac:chgData name="Tài Minh Phí" userId="6aed78f516f762d5" providerId="LiveId" clId="{261C363B-013A-4D93-8950-9CFBA96DB4E5}" dt="2022-06-13T13:46:50.635" v="4079" actId="207"/>
          <ac:spMkLst>
            <pc:docMk/>
            <pc:sldMk cId="0" sldId="286"/>
            <ac:spMk id="2" creationId="{518E3D3A-180F-B37E-E930-92157B99578C}"/>
          </ac:spMkLst>
        </pc:spChg>
        <pc:spChg chg="add mod">
          <ac:chgData name="Tài Minh Phí" userId="6aed78f516f762d5" providerId="LiveId" clId="{261C363B-013A-4D93-8950-9CFBA96DB4E5}" dt="2022-06-13T17:37:32.933" v="5265" actId="1076"/>
          <ac:spMkLst>
            <pc:docMk/>
            <pc:sldMk cId="0" sldId="286"/>
            <ac:spMk id="162" creationId="{3A504CEA-A6DA-314A-293E-BA1B1EB05745}"/>
          </ac:spMkLst>
        </pc:spChg>
        <pc:spChg chg="add mod">
          <ac:chgData name="Tài Minh Phí" userId="6aed78f516f762d5" providerId="LiveId" clId="{261C363B-013A-4D93-8950-9CFBA96DB4E5}" dt="2022-06-13T17:37:31.164" v="5264" actId="1076"/>
          <ac:spMkLst>
            <pc:docMk/>
            <pc:sldMk cId="0" sldId="286"/>
            <ac:spMk id="163" creationId="{AE5B850E-7895-F694-F62F-C90498332754}"/>
          </ac:spMkLst>
        </pc:spChg>
        <pc:spChg chg="add mod">
          <ac:chgData name="Tài Minh Phí" userId="6aed78f516f762d5" providerId="LiveId" clId="{261C363B-013A-4D93-8950-9CFBA96DB4E5}" dt="2022-06-13T13:48:44.586" v="4188" actId="208"/>
          <ac:spMkLst>
            <pc:docMk/>
            <pc:sldMk cId="0" sldId="286"/>
            <ac:spMk id="164" creationId="{7EB1A77C-E3B3-A30E-1ABB-E25EC98A0A58}"/>
          </ac:spMkLst>
        </pc:spChg>
        <pc:grpChg chg="del">
          <ac:chgData name="Tài Minh Phí" userId="6aed78f516f762d5" providerId="LiveId" clId="{261C363B-013A-4D93-8950-9CFBA96DB4E5}" dt="2022-06-13T13:45:00.004" v="4035" actId="478"/>
          <ac:grpSpMkLst>
            <pc:docMk/>
            <pc:sldMk cId="0" sldId="286"/>
            <ac:grpSpMk id="8868" creationId="{00000000-0000-0000-0000-000000000000}"/>
          </ac:grpSpMkLst>
        </pc:grpChg>
        <pc:grpChg chg="del">
          <ac:chgData name="Tài Minh Phí" userId="6aed78f516f762d5" providerId="LiveId" clId="{261C363B-013A-4D93-8950-9CFBA96DB4E5}" dt="2022-06-13T13:45:00.004" v="4035" actId="478"/>
          <ac:grpSpMkLst>
            <pc:docMk/>
            <pc:sldMk cId="0" sldId="286"/>
            <ac:grpSpMk id="8900" creationId="{00000000-0000-0000-0000-000000000000}"/>
          </ac:grpSpMkLst>
        </pc:grpChg>
        <pc:grpChg chg="del">
          <ac:chgData name="Tài Minh Phí" userId="6aed78f516f762d5" providerId="LiveId" clId="{261C363B-013A-4D93-8950-9CFBA96DB4E5}" dt="2022-06-13T13:45:00.004" v="4035" actId="478"/>
          <ac:grpSpMkLst>
            <pc:docMk/>
            <pc:sldMk cId="0" sldId="286"/>
            <ac:grpSpMk id="8937" creationId="{00000000-0000-0000-0000-000000000000}"/>
          </ac:grpSpMkLst>
        </pc:grpChg>
        <pc:grpChg chg="del">
          <ac:chgData name="Tài Minh Phí" userId="6aed78f516f762d5" providerId="LiveId" clId="{261C363B-013A-4D93-8950-9CFBA96DB4E5}" dt="2022-06-13T13:45:00.004" v="4035" actId="478"/>
          <ac:grpSpMkLst>
            <pc:docMk/>
            <pc:sldMk cId="0" sldId="286"/>
            <ac:grpSpMk id="8975" creationId="{00000000-0000-0000-0000-000000000000}"/>
          </ac:grpSpMkLst>
        </pc:grpChg>
        <pc:grpChg chg="del">
          <ac:chgData name="Tài Minh Phí" userId="6aed78f516f762d5" providerId="LiveId" clId="{261C363B-013A-4D93-8950-9CFBA96DB4E5}" dt="2022-06-13T13:45:00.004" v="4035" actId="478"/>
          <ac:grpSpMkLst>
            <pc:docMk/>
            <pc:sldMk cId="0" sldId="286"/>
            <ac:grpSpMk id="8978" creationId="{00000000-0000-0000-0000-000000000000}"/>
          </ac:grpSpMkLst>
        </pc:grpChg>
        <pc:grpChg chg="del">
          <ac:chgData name="Tài Minh Phí" userId="6aed78f516f762d5" providerId="LiveId" clId="{261C363B-013A-4D93-8950-9CFBA96DB4E5}" dt="2022-06-13T13:45:00.004" v="4035" actId="478"/>
          <ac:grpSpMkLst>
            <pc:docMk/>
            <pc:sldMk cId="0" sldId="286"/>
            <ac:grpSpMk id="8981" creationId="{00000000-0000-0000-0000-000000000000}"/>
          </ac:grpSpMkLst>
        </pc:grpChg>
        <pc:grpChg chg="del">
          <ac:chgData name="Tài Minh Phí" userId="6aed78f516f762d5" providerId="LiveId" clId="{261C363B-013A-4D93-8950-9CFBA96DB4E5}" dt="2022-06-13T13:45:00.004" v="4035" actId="478"/>
          <ac:grpSpMkLst>
            <pc:docMk/>
            <pc:sldMk cId="0" sldId="286"/>
            <ac:grpSpMk id="8999" creationId="{00000000-0000-0000-0000-000000000000}"/>
          </ac:grpSpMkLst>
        </pc:grpChg>
        <pc:graphicFrameChg chg="del">
          <ac:chgData name="Tài Minh Phí" userId="6aed78f516f762d5" providerId="LiveId" clId="{261C363B-013A-4D93-8950-9CFBA96DB4E5}" dt="2022-06-13T13:45:00.004" v="4035" actId="478"/>
          <ac:graphicFrameMkLst>
            <pc:docMk/>
            <pc:sldMk cId="0" sldId="286"/>
            <ac:graphicFrameMk id="8899" creationId="{00000000-0000-0000-0000-000000000000}"/>
          </ac:graphicFrameMkLst>
        </pc:graphicFrameChg>
        <pc:graphicFrameChg chg="del">
          <ac:chgData name="Tài Minh Phí" userId="6aed78f516f762d5" providerId="LiveId" clId="{261C363B-013A-4D93-8950-9CFBA96DB4E5}" dt="2022-06-13T13:45:00.004" v="4035" actId="478"/>
          <ac:graphicFrameMkLst>
            <pc:docMk/>
            <pc:sldMk cId="0" sldId="286"/>
            <ac:graphicFrameMk id="8935" creationId="{00000000-0000-0000-0000-000000000000}"/>
          </ac:graphicFrameMkLst>
        </pc:graphicFrameChg>
        <pc:graphicFrameChg chg="del">
          <ac:chgData name="Tài Minh Phí" userId="6aed78f516f762d5" providerId="LiveId" clId="{261C363B-013A-4D93-8950-9CFBA96DB4E5}" dt="2022-06-13T13:45:00.004" v="4035" actId="478"/>
          <ac:graphicFrameMkLst>
            <pc:docMk/>
            <pc:sldMk cId="0" sldId="286"/>
            <ac:graphicFrameMk id="8936" creationId="{00000000-0000-0000-0000-000000000000}"/>
          </ac:graphicFrameMkLst>
        </pc:graphicFrameChg>
        <pc:graphicFrameChg chg="del">
          <ac:chgData name="Tài Minh Phí" userId="6aed78f516f762d5" providerId="LiveId" clId="{261C363B-013A-4D93-8950-9CFBA96DB4E5}" dt="2022-06-13T13:45:00.004" v="4035" actId="478"/>
          <ac:graphicFrameMkLst>
            <pc:docMk/>
            <pc:sldMk cId="0" sldId="286"/>
            <ac:graphicFrameMk id="8974" creationId="{00000000-0000-0000-0000-000000000000}"/>
          </ac:graphicFrameMkLst>
        </pc:graphicFrameChg>
      </pc:sldChg>
      <pc:sldChg chg="addSp delSp modSp mod">
        <pc:chgData name="Tài Minh Phí" userId="6aed78f516f762d5" providerId="LiveId" clId="{261C363B-013A-4D93-8950-9CFBA96DB4E5}" dt="2022-06-13T17:37:39.429" v="5269" actId="20577"/>
        <pc:sldMkLst>
          <pc:docMk/>
          <pc:sldMk cId="0" sldId="287"/>
        </pc:sldMkLst>
        <pc:spChg chg="add del mod">
          <ac:chgData name="Tài Minh Phí" userId="6aed78f516f762d5" providerId="LiveId" clId="{261C363B-013A-4D93-8950-9CFBA96DB4E5}" dt="2022-06-13T13:47:38.734" v="4098" actId="11529"/>
          <ac:spMkLst>
            <pc:docMk/>
            <pc:sldMk cId="0" sldId="287"/>
            <ac:spMk id="2" creationId="{D32732FF-80A2-FF63-F629-DF9FDEE49C42}"/>
          </ac:spMkLst>
        </pc:spChg>
        <pc:spChg chg="add mod">
          <ac:chgData name="Tài Minh Phí" userId="6aed78f516f762d5" providerId="LiveId" clId="{261C363B-013A-4D93-8950-9CFBA96DB4E5}" dt="2022-06-13T13:47:38.326" v="4097" actId="571"/>
          <ac:spMkLst>
            <pc:docMk/>
            <pc:sldMk cId="0" sldId="287"/>
            <ac:spMk id="401" creationId="{E7B91350-F8C3-2F32-D365-D61E88373FE5}"/>
          </ac:spMkLst>
        </pc:spChg>
        <pc:spChg chg="add mod">
          <ac:chgData name="Tài Minh Phí" userId="6aed78f516f762d5" providerId="LiveId" clId="{261C363B-013A-4D93-8950-9CFBA96DB4E5}" dt="2022-06-13T13:47:36.409" v="4091" actId="571"/>
          <ac:spMkLst>
            <pc:docMk/>
            <pc:sldMk cId="0" sldId="287"/>
            <ac:spMk id="402" creationId="{13EC4440-8DD3-9F71-1472-F6E0BB76A983}"/>
          </ac:spMkLst>
        </pc:spChg>
        <pc:spChg chg="add mod">
          <ac:chgData name="Tài Minh Phí" userId="6aed78f516f762d5" providerId="LiveId" clId="{261C363B-013A-4D93-8950-9CFBA96DB4E5}" dt="2022-06-13T13:47:57.849" v="4181" actId="20577"/>
          <ac:spMkLst>
            <pc:docMk/>
            <pc:sldMk cId="0" sldId="287"/>
            <ac:spMk id="403" creationId="{6C005696-C1BA-5765-75A9-E5991A6E1360}"/>
          </ac:spMkLst>
        </pc:spChg>
        <pc:spChg chg="add mod">
          <ac:chgData name="Tài Minh Phí" userId="6aed78f516f762d5" providerId="LiveId" clId="{261C363B-013A-4D93-8950-9CFBA96DB4E5}" dt="2022-06-13T17:37:39.429" v="5269" actId="20577"/>
          <ac:spMkLst>
            <pc:docMk/>
            <pc:sldMk cId="0" sldId="287"/>
            <ac:spMk id="404" creationId="{7E7DC3CB-B855-B128-1BC0-AC75A9D95E00}"/>
          </ac:spMkLst>
        </pc:spChg>
        <pc:spChg chg="add mod">
          <ac:chgData name="Tài Minh Phí" userId="6aed78f516f762d5" providerId="LiveId" clId="{261C363B-013A-4D93-8950-9CFBA96DB4E5}" dt="2022-06-13T13:48:34.884" v="4187" actId="207"/>
          <ac:spMkLst>
            <pc:docMk/>
            <pc:sldMk cId="0" sldId="287"/>
            <ac:spMk id="405" creationId="{7192D8AE-8C23-3CD5-8C68-CEFB1F69E85B}"/>
          </ac:spMkLst>
        </pc:spChg>
        <pc:spChg chg="add mod">
          <ac:chgData name="Tài Minh Phí" userId="6aed78f516f762d5" providerId="LiveId" clId="{261C363B-013A-4D93-8950-9CFBA96DB4E5}" dt="2022-06-13T13:48:34.884" v="4187" actId="207"/>
          <ac:spMkLst>
            <pc:docMk/>
            <pc:sldMk cId="0" sldId="287"/>
            <ac:spMk id="406" creationId="{A0CAA10C-F3E1-6095-80AF-857D5D5D69BA}"/>
          </ac:spMkLst>
        </pc:spChg>
        <pc:spChg chg="del">
          <ac:chgData name="Tài Minh Phí" userId="6aed78f516f762d5" providerId="LiveId" clId="{261C363B-013A-4D93-8950-9CFBA96DB4E5}" dt="2022-06-13T13:46:55.269" v="4080" actId="478"/>
          <ac:spMkLst>
            <pc:docMk/>
            <pc:sldMk cId="0" sldId="287"/>
            <ac:spMk id="9089" creationId="{00000000-0000-0000-0000-000000000000}"/>
          </ac:spMkLst>
        </pc:spChg>
        <pc:spChg chg="del">
          <ac:chgData name="Tài Minh Phí" userId="6aed78f516f762d5" providerId="LiveId" clId="{261C363B-013A-4D93-8950-9CFBA96DB4E5}" dt="2022-06-13T13:46:55.269" v="4080" actId="478"/>
          <ac:spMkLst>
            <pc:docMk/>
            <pc:sldMk cId="0" sldId="287"/>
            <ac:spMk id="9096" creationId="{00000000-0000-0000-0000-000000000000}"/>
          </ac:spMkLst>
        </pc:spChg>
        <pc:spChg chg="del">
          <ac:chgData name="Tài Minh Phí" userId="6aed78f516f762d5" providerId="LiveId" clId="{261C363B-013A-4D93-8950-9CFBA96DB4E5}" dt="2022-06-13T13:46:55.269" v="4080" actId="478"/>
          <ac:spMkLst>
            <pc:docMk/>
            <pc:sldMk cId="0" sldId="287"/>
            <ac:spMk id="9097" creationId="{00000000-0000-0000-0000-000000000000}"/>
          </ac:spMkLst>
        </pc:spChg>
        <pc:grpChg chg="del">
          <ac:chgData name="Tài Minh Phí" userId="6aed78f516f762d5" providerId="LiveId" clId="{261C363B-013A-4D93-8950-9CFBA96DB4E5}" dt="2022-06-13T13:46:55.269" v="4080" actId="478"/>
          <ac:grpSpMkLst>
            <pc:docMk/>
            <pc:sldMk cId="0" sldId="287"/>
            <ac:grpSpMk id="9031"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048"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055"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071"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076"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081"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086"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090"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093"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098"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103"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109"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113"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126"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150"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189"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198"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214"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227"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248"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258"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274"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296"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310"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319"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334"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347"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382"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396"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405"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408"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422" creationId="{00000000-0000-0000-0000-000000000000}"/>
          </ac:grpSpMkLst>
        </pc:grpChg>
        <pc:cxnChg chg="mod">
          <ac:chgData name="Tài Minh Phí" userId="6aed78f516f762d5" providerId="LiveId" clId="{261C363B-013A-4D93-8950-9CFBA96DB4E5}" dt="2022-06-13T13:46:55.269" v="4080" actId="478"/>
          <ac:cxnSpMkLst>
            <pc:docMk/>
            <pc:sldMk cId="0" sldId="287"/>
            <ac:cxnSpMk id="9058" creationId="{00000000-0000-0000-0000-000000000000}"/>
          </ac:cxnSpMkLst>
        </pc:cxnChg>
      </pc:sldChg>
      <pc:sldChg chg="addSp delSp modSp mod modAnim">
        <pc:chgData name="Tài Minh Phí" userId="6aed78f516f762d5" providerId="LiveId" clId="{261C363B-013A-4D93-8950-9CFBA96DB4E5}" dt="2022-06-13T13:50:12.251" v="4226"/>
        <pc:sldMkLst>
          <pc:docMk/>
          <pc:sldMk cId="0" sldId="288"/>
        </pc:sldMkLst>
        <pc:spChg chg="add mod">
          <ac:chgData name="Tài Minh Phí" userId="6aed78f516f762d5" providerId="LiveId" clId="{261C363B-013A-4D93-8950-9CFBA96DB4E5}" dt="2022-06-13T13:49:42.784" v="4218" actId="207"/>
          <ac:spMkLst>
            <pc:docMk/>
            <pc:sldMk cId="0" sldId="288"/>
            <ac:spMk id="2" creationId="{603E0645-C837-924D-F666-3A7D1A530574}"/>
          </ac:spMkLst>
        </pc:spChg>
        <pc:spChg chg="add mod">
          <ac:chgData name="Tài Minh Phí" userId="6aed78f516f762d5" providerId="LiveId" clId="{261C363B-013A-4D93-8950-9CFBA96DB4E5}" dt="2022-06-13T13:50:03.410" v="4224" actId="207"/>
          <ac:spMkLst>
            <pc:docMk/>
            <pc:sldMk cId="0" sldId="288"/>
            <ac:spMk id="3" creationId="{9BA3A6D5-9EF8-B844-6DDF-FAE53708D53A}"/>
          </ac:spMkLst>
        </pc:spChg>
        <pc:grpChg chg="del">
          <ac:chgData name="Tài Minh Phí" userId="6aed78f516f762d5" providerId="LiveId" clId="{261C363B-013A-4D93-8950-9CFBA96DB4E5}" dt="2022-06-13T13:49:11.554" v="4189" actId="478"/>
          <ac:grpSpMkLst>
            <pc:docMk/>
            <pc:sldMk cId="0" sldId="288"/>
            <ac:grpSpMk id="9433"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544"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569"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588"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591"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594"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603"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609"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615"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631"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638"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643"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657"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666"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671"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731"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741"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750"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779" creationId="{00000000-0000-0000-0000-000000000000}"/>
          </ac:grpSpMkLst>
        </pc:grpChg>
        <pc:cxnChg chg="mod">
          <ac:chgData name="Tài Minh Phí" userId="6aed78f516f762d5" providerId="LiveId" clId="{261C363B-013A-4D93-8950-9CFBA96DB4E5}" dt="2022-06-13T13:49:11.554" v="4189" actId="478"/>
          <ac:cxnSpMkLst>
            <pc:docMk/>
            <pc:sldMk cId="0" sldId="288"/>
            <ac:cxnSpMk id="9659" creationId="{00000000-0000-0000-0000-000000000000}"/>
          </ac:cxnSpMkLst>
        </pc:cxnChg>
        <pc:cxnChg chg="mod">
          <ac:chgData name="Tài Minh Phí" userId="6aed78f516f762d5" providerId="LiveId" clId="{261C363B-013A-4D93-8950-9CFBA96DB4E5}" dt="2022-06-13T13:49:11.554" v="4189" actId="478"/>
          <ac:cxnSpMkLst>
            <pc:docMk/>
            <pc:sldMk cId="0" sldId="288"/>
            <ac:cxnSpMk id="9661" creationId="{00000000-0000-0000-0000-000000000000}"/>
          </ac:cxnSpMkLst>
        </pc:cxnChg>
        <pc:cxnChg chg="mod">
          <ac:chgData name="Tài Minh Phí" userId="6aed78f516f762d5" providerId="LiveId" clId="{261C363B-013A-4D93-8950-9CFBA96DB4E5}" dt="2022-06-13T13:49:11.554" v="4189" actId="478"/>
          <ac:cxnSpMkLst>
            <pc:docMk/>
            <pc:sldMk cId="0" sldId="288"/>
            <ac:cxnSpMk id="9663" creationId="{00000000-0000-0000-0000-000000000000}"/>
          </ac:cxnSpMkLst>
        </pc:cxnChg>
        <pc:cxnChg chg="mod">
          <ac:chgData name="Tài Minh Phí" userId="6aed78f516f762d5" providerId="LiveId" clId="{261C363B-013A-4D93-8950-9CFBA96DB4E5}" dt="2022-06-13T13:49:11.554" v="4189" actId="478"/>
          <ac:cxnSpMkLst>
            <pc:docMk/>
            <pc:sldMk cId="0" sldId="288"/>
            <ac:cxnSpMk id="9665" creationId="{00000000-0000-0000-0000-000000000000}"/>
          </ac:cxnSpMkLst>
        </pc:cxnChg>
      </pc:sldChg>
      <pc:sldChg chg="addSp delSp modSp mod">
        <pc:chgData name="Tài Minh Phí" userId="6aed78f516f762d5" providerId="LiveId" clId="{261C363B-013A-4D93-8950-9CFBA96DB4E5}" dt="2022-06-13T13:51:58.137" v="4274" actId="207"/>
        <pc:sldMkLst>
          <pc:docMk/>
          <pc:sldMk cId="0" sldId="289"/>
        </pc:sldMkLst>
        <pc:spChg chg="add mod">
          <ac:chgData name="Tài Minh Phí" userId="6aed78f516f762d5" providerId="LiveId" clId="{261C363B-013A-4D93-8950-9CFBA96DB4E5}" dt="2022-06-13T13:51:58.137" v="4274" actId="207"/>
          <ac:spMkLst>
            <pc:docMk/>
            <pc:sldMk cId="0" sldId="289"/>
            <ac:spMk id="2" creationId="{EEA5B983-C06F-03B6-FC0F-13BE019156F2}"/>
          </ac:spMkLst>
        </pc:spChg>
        <pc:spChg chg="del">
          <ac:chgData name="Tài Minh Phí" userId="6aed78f516f762d5" providerId="LiveId" clId="{261C363B-013A-4D93-8950-9CFBA96DB4E5}" dt="2022-06-13T13:51:07.484" v="4227" actId="478"/>
          <ac:spMkLst>
            <pc:docMk/>
            <pc:sldMk cId="0" sldId="289"/>
            <ac:spMk id="9804" creationId="{00000000-0000-0000-0000-000000000000}"/>
          </ac:spMkLst>
        </pc:spChg>
        <pc:spChg chg="del">
          <ac:chgData name="Tài Minh Phí" userId="6aed78f516f762d5" providerId="LiveId" clId="{261C363B-013A-4D93-8950-9CFBA96DB4E5}" dt="2022-06-13T13:51:07.484" v="4227" actId="478"/>
          <ac:spMkLst>
            <pc:docMk/>
            <pc:sldMk cId="0" sldId="289"/>
            <ac:spMk id="9805" creationId="{00000000-0000-0000-0000-000000000000}"/>
          </ac:spMkLst>
        </pc:spChg>
        <pc:spChg chg="del">
          <ac:chgData name="Tài Minh Phí" userId="6aed78f516f762d5" providerId="LiveId" clId="{261C363B-013A-4D93-8950-9CFBA96DB4E5}" dt="2022-06-13T13:51:07.484" v="4227" actId="478"/>
          <ac:spMkLst>
            <pc:docMk/>
            <pc:sldMk cId="0" sldId="289"/>
            <ac:spMk id="9812" creationId="{00000000-0000-0000-0000-000000000000}"/>
          </ac:spMkLst>
        </pc:spChg>
        <pc:spChg chg="del">
          <ac:chgData name="Tài Minh Phí" userId="6aed78f516f762d5" providerId="LiveId" clId="{261C363B-013A-4D93-8950-9CFBA96DB4E5}" dt="2022-06-13T13:51:07.484" v="4227" actId="478"/>
          <ac:spMkLst>
            <pc:docMk/>
            <pc:sldMk cId="0" sldId="289"/>
            <ac:spMk id="9833" creationId="{00000000-0000-0000-0000-000000000000}"/>
          </ac:spMkLst>
        </pc:spChg>
        <pc:spChg chg="del">
          <ac:chgData name="Tài Minh Phí" userId="6aed78f516f762d5" providerId="LiveId" clId="{261C363B-013A-4D93-8950-9CFBA96DB4E5}" dt="2022-06-13T13:51:07.484" v="4227" actId="478"/>
          <ac:spMkLst>
            <pc:docMk/>
            <pc:sldMk cId="0" sldId="289"/>
            <ac:spMk id="9838" creationId="{00000000-0000-0000-0000-000000000000}"/>
          </ac:spMkLst>
        </pc:spChg>
        <pc:spChg chg="del">
          <ac:chgData name="Tài Minh Phí" userId="6aed78f516f762d5" providerId="LiveId" clId="{261C363B-013A-4D93-8950-9CFBA96DB4E5}" dt="2022-06-13T13:51:07.484" v="4227" actId="478"/>
          <ac:spMkLst>
            <pc:docMk/>
            <pc:sldMk cId="0" sldId="289"/>
            <ac:spMk id="9936" creationId="{00000000-0000-0000-0000-000000000000}"/>
          </ac:spMkLst>
        </pc:spChg>
        <pc:spChg chg="del">
          <ac:chgData name="Tài Minh Phí" userId="6aed78f516f762d5" providerId="LiveId" clId="{261C363B-013A-4D93-8950-9CFBA96DB4E5}" dt="2022-06-13T13:51:07.484" v="4227" actId="478"/>
          <ac:spMkLst>
            <pc:docMk/>
            <pc:sldMk cId="0" sldId="289"/>
            <ac:spMk id="9955" creationId="{00000000-0000-0000-0000-000000000000}"/>
          </ac:spMkLst>
        </pc:spChg>
        <pc:spChg chg="del">
          <ac:chgData name="Tài Minh Phí" userId="6aed78f516f762d5" providerId="LiveId" clId="{261C363B-013A-4D93-8950-9CFBA96DB4E5}" dt="2022-06-13T13:51:07.484" v="4227" actId="478"/>
          <ac:spMkLst>
            <pc:docMk/>
            <pc:sldMk cId="0" sldId="289"/>
            <ac:spMk id="9963" creationId="{00000000-0000-0000-0000-000000000000}"/>
          </ac:spMkLst>
        </pc:spChg>
        <pc:spChg chg="del">
          <ac:chgData name="Tài Minh Phí" userId="6aed78f516f762d5" providerId="LiveId" clId="{261C363B-013A-4D93-8950-9CFBA96DB4E5}" dt="2022-06-13T13:51:07.484" v="4227" actId="478"/>
          <ac:spMkLst>
            <pc:docMk/>
            <pc:sldMk cId="0" sldId="289"/>
            <ac:spMk id="10025" creationId="{00000000-0000-0000-0000-000000000000}"/>
          </ac:spMkLst>
        </pc:spChg>
        <pc:spChg chg="del">
          <ac:chgData name="Tài Minh Phí" userId="6aed78f516f762d5" providerId="LiveId" clId="{261C363B-013A-4D93-8950-9CFBA96DB4E5}" dt="2022-06-13T13:51:07.484" v="4227" actId="478"/>
          <ac:spMkLst>
            <pc:docMk/>
            <pc:sldMk cId="0" sldId="289"/>
            <ac:spMk id="10037" creationId="{00000000-0000-0000-0000-000000000000}"/>
          </ac:spMkLst>
        </pc:spChg>
        <pc:spChg chg="del">
          <ac:chgData name="Tài Minh Phí" userId="6aed78f516f762d5" providerId="LiveId" clId="{261C363B-013A-4D93-8950-9CFBA96DB4E5}" dt="2022-06-13T13:51:07.484" v="4227" actId="478"/>
          <ac:spMkLst>
            <pc:docMk/>
            <pc:sldMk cId="0" sldId="289"/>
            <ac:spMk id="10053" creationId="{00000000-0000-0000-0000-000000000000}"/>
          </ac:spMkLst>
        </pc:spChg>
        <pc:spChg chg="del">
          <ac:chgData name="Tài Minh Phí" userId="6aed78f516f762d5" providerId="LiveId" clId="{261C363B-013A-4D93-8950-9CFBA96DB4E5}" dt="2022-06-13T13:51:07.484" v="4227" actId="478"/>
          <ac:spMkLst>
            <pc:docMk/>
            <pc:sldMk cId="0" sldId="289"/>
            <ac:spMk id="10093" creationId="{00000000-0000-0000-0000-000000000000}"/>
          </ac:spMkLst>
        </pc:spChg>
        <pc:spChg chg="del">
          <ac:chgData name="Tài Minh Phí" userId="6aed78f516f762d5" providerId="LiveId" clId="{261C363B-013A-4D93-8950-9CFBA96DB4E5}" dt="2022-06-13T13:51:07.484" v="4227" actId="478"/>
          <ac:spMkLst>
            <pc:docMk/>
            <pc:sldMk cId="0" sldId="289"/>
            <ac:spMk id="10143" creationId="{00000000-0000-0000-0000-000000000000}"/>
          </ac:spMkLst>
        </pc:spChg>
        <pc:grpChg chg="del">
          <ac:chgData name="Tài Minh Phí" userId="6aed78f516f762d5" providerId="LiveId" clId="{261C363B-013A-4D93-8950-9CFBA96DB4E5}" dt="2022-06-13T13:51:07.484" v="4227" actId="478"/>
          <ac:grpSpMkLst>
            <pc:docMk/>
            <pc:sldMk cId="0" sldId="289"/>
            <ac:grpSpMk id="9806"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13"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17"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22"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27"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34"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39"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44"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47"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50"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57"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75"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82"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88"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91"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95"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99"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902"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907"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910"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929"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937"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944"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951"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956"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964"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968"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986"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01"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11"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19"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22"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26"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34"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38"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41"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47"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54"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60"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66"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72"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76"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81"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86"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90"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94"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101"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104"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111"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114"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125"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130"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144"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152"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161"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166"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171" creationId="{00000000-0000-0000-0000-000000000000}"/>
          </ac:grpSpMkLst>
        </pc:grpChg>
      </pc:sldChg>
      <pc:sldChg chg="del">
        <pc:chgData name="Tài Minh Phí" userId="6aed78f516f762d5" providerId="LiveId" clId="{261C363B-013A-4D93-8950-9CFBA96DB4E5}" dt="2022-06-13T13:52:04.717" v="4275" actId="2696"/>
        <pc:sldMkLst>
          <pc:docMk/>
          <pc:sldMk cId="533564522" sldId="290"/>
        </pc:sldMkLst>
      </pc:sldChg>
      <pc:sldChg chg="addSp delSp modSp new mod modAnim">
        <pc:chgData name="Tài Minh Phí" userId="6aed78f516f762d5" providerId="LiveId" clId="{261C363B-013A-4D93-8950-9CFBA96DB4E5}" dt="2022-06-13T15:53:53.787" v="4640"/>
        <pc:sldMkLst>
          <pc:docMk/>
          <pc:sldMk cId="533564522" sldId="290"/>
        </pc:sldMkLst>
        <pc:spChg chg="del">
          <ac:chgData name="Tài Minh Phí" userId="6aed78f516f762d5" providerId="LiveId" clId="{261C363B-013A-4D93-8950-9CFBA96DB4E5}" dt="2022-06-13T15:40:47.620" v="4282" actId="478"/>
          <ac:spMkLst>
            <pc:docMk/>
            <pc:sldMk cId="533564522" sldId="290"/>
            <ac:spMk id="2" creationId="{305C6229-D8B2-2C3C-73DD-B8CEE88A6D16}"/>
          </ac:spMkLst>
        </pc:spChg>
        <pc:spChg chg="del">
          <ac:chgData name="Tài Minh Phí" userId="6aed78f516f762d5" providerId="LiveId" clId="{261C363B-013A-4D93-8950-9CFBA96DB4E5}" dt="2022-06-13T15:40:47.620" v="4282" actId="478"/>
          <ac:spMkLst>
            <pc:docMk/>
            <pc:sldMk cId="533564522" sldId="290"/>
            <ac:spMk id="3" creationId="{97897B96-BC5E-4BF9-FA65-729F7C53E16C}"/>
          </ac:spMkLst>
        </pc:spChg>
        <pc:spChg chg="del">
          <ac:chgData name="Tài Minh Phí" userId="6aed78f516f762d5" providerId="LiveId" clId="{261C363B-013A-4D93-8950-9CFBA96DB4E5}" dt="2022-06-13T15:40:47.620" v="4282" actId="478"/>
          <ac:spMkLst>
            <pc:docMk/>
            <pc:sldMk cId="533564522" sldId="290"/>
            <ac:spMk id="4" creationId="{15FAB49E-CF37-3A7B-2E7B-B54EFBD1D3BF}"/>
          </ac:spMkLst>
        </pc:spChg>
        <pc:spChg chg="del">
          <ac:chgData name="Tài Minh Phí" userId="6aed78f516f762d5" providerId="LiveId" clId="{261C363B-013A-4D93-8950-9CFBA96DB4E5}" dt="2022-06-13T15:40:47.620" v="4282" actId="478"/>
          <ac:spMkLst>
            <pc:docMk/>
            <pc:sldMk cId="533564522" sldId="290"/>
            <ac:spMk id="5" creationId="{A073DD70-CC59-5220-3272-2624AF0F82B4}"/>
          </ac:spMkLst>
        </pc:spChg>
        <pc:spChg chg="del">
          <ac:chgData name="Tài Minh Phí" userId="6aed78f516f762d5" providerId="LiveId" clId="{261C363B-013A-4D93-8950-9CFBA96DB4E5}" dt="2022-06-13T15:40:47.620" v="4282" actId="478"/>
          <ac:spMkLst>
            <pc:docMk/>
            <pc:sldMk cId="533564522" sldId="290"/>
            <ac:spMk id="6" creationId="{4032D422-6C2C-108F-2BC4-36BFF939510C}"/>
          </ac:spMkLst>
        </pc:spChg>
        <pc:spChg chg="add mod">
          <ac:chgData name="Tài Minh Phí" userId="6aed78f516f762d5" providerId="LiveId" clId="{261C363B-013A-4D93-8950-9CFBA96DB4E5}" dt="2022-06-13T15:52:24.570" v="4538" actId="20577"/>
          <ac:spMkLst>
            <pc:docMk/>
            <pc:sldMk cId="533564522" sldId="290"/>
            <ac:spMk id="7" creationId="{C15814F8-112E-3571-B9E3-5D255BB7BFAF}"/>
          </ac:spMkLst>
        </pc:spChg>
        <pc:spChg chg="add mod ord">
          <ac:chgData name="Tài Minh Phí" userId="6aed78f516f762d5" providerId="LiveId" clId="{261C363B-013A-4D93-8950-9CFBA96DB4E5}" dt="2022-06-13T15:52:03.382" v="4509" actId="20577"/>
          <ac:spMkLst>
            <pc:docMk/>
            <pc:sldMk cId="533564522" sldId="290"/>
            <ac:spMk id="8" creationId="{F3776792-42BA-EB54-5C98-61F2F724BB3A}"/>
          </ac:spMkLst>
        </pc:spChg>
        <pc:spChg chg="add del mod ord">
          <ac:chgData name="Tài Minh Phí" userId="6aed78f516f762d5" providerId="LiveId" clId="{261C363B-013A-4D93-8950-9CFBA96DB4E5}" dt="2022-06-13T15:43:46.135" v="4395" actId="478"/>
          <ac:spMkLst>
            <pc:docMk/>
            <pc:sldMk cId="533564522" sldId="290"/>
            <ac:spMk id="9" creationId="{2626DC13-B838-898E-A749-CA73A7F05E20}"/>
          </ac:spMkLst>
        </pc:spChg>
        <pc:spChg chg="add del mod">
          <ac:chgData name="Tài Minh Phí" userId="6aed78f516f762d5" providerId="LiveId" clId="{261C363B-013A-4D93-8950-9CFBA96DB4E5}" dt="2022-06-13T15:44:20.760" v="4400" actId="478"/>
          <ac:spMkLst>
            <pc:docMk/>
            <pc:sldMk cId="533564522" sldId="290"/>
            <ac:spMk id="10" creationId="{EE6EAABD-A4E0-00D6-673D-3D2DD97CCA68}"/>
          </ac:spMkLst>
        </pc:spChg>
        <pc:spChg chg="add del mod ord">
          <ac:chgData name="Tài Minh Phí" userId="6aed78f516f762d5" providerId="LiveId" clId="{261C363B-013A-4D93-8950-9CFBA96DB4E5}" dt="2022-06-13T15:46:51.148" v="4450" actId="478"/>
          <ac:spMkLst>
            <pc:docMk/>
            <pc:sldMk cId="533564522" sldId="290"/>
            <ac:spMk id="11" creationId="{2D2DBB14-ECDE-2935-A558-8D6532B96457}"/>
          </ac:spMkLst>
        </pc:spChg>
        <pc:spChg chg="add del">
          <ac:chgData name="Tài Minh Phí" userId="6aed78f516f762d5" providerId="LiveId" clId="{261C363B-013A-4D93-8950-9CFBA96DB4E5}" dt="2022-06-13T15:46:43.463" v="4440" actId="11529"/>
          <ac:spMkLst>
            <pc:docMk/>
            <pc:sldMk cId="533564522" sldId="290"/>
            <ac:spMk id="12" creationId="{9FCF0D3C-14BC-EBA6-6E9C-8C52FC262B4A}"/>
          </ac:spMkLst>
        </pc:spChg>
        <pc:spChg chg="add del mod">
          <ac:chgData name="Tài Minh Phí" userId="6aed78f516f762d5" providerId="LiveId" clId="{261C363B-013A-4D93-8950-9CFBA96DB4E5}" dt="2022-06-13T15:46:42.676" v="4438" actId="11529"/>
          <ac:spMkLst>
            <pc:docMk/>
            <pc:sldMk cId="533564522" sldId="290"/>
            <ac:spMk id="13" creationId="{88B525F6-D00F-C81F-E8F0-DF1793178368}"/>
          </ac:spMkLst>
        </pc:spChg>
        <pc:spChg chg="add mod">
          <ac:chgData name="Tài Minh Phí" userId="6aed78f516f762d5" providerId="LiveId" clId="{261C363B-013A-4D93-8950-9CFBA96DB4E5}" dt="2022-06-13T15:46:42.069" v="4436" actId="571"/>
          <ac:spMkLst>
            <pc:docMk/>
            <pc:sldMk cId="533564522" sldId="290"/>
            <ac:spMk id="14" creationId="{783124B3-86E0-F620-FE01-3A15B8A02885}"/>
          </ac:spMkLst>
        </pc:spChg>
        <pc:spChg chg="add mod">
          <ac:chgData name="Tài Minh Phí" userId="6aed78f516f762d5" providerId="LiveId" clId="{261C363B-013A-4D93-8950-9CFBA96DB4E5}" dt="2022-06-13T15:46:41.854" v="4435" actId="571"/>
          <ac:spMkLst>
            <pc:docMk/>
            <pc:sldMk cId="533564522" sldId="290"/>
            <ac:spMk id="15" creationId="{1B474988-6122-20DB-6B2B-7F212C8AA688}"/>
          </ac:spMkLst>
        </pc:spChg>
        <pc:spChg chg="add mod">
          <ac:chgData name="Tài Minh Phí" userId="6aed78f516f762d5" providerId="LiveId" clId="{261C363B-013A-4D93-8950-9CFBA96DB4E5}" dt="2022-06-13T15:46:41.644" v="4434" actId="571"/>
          <ac:spMkLst>
            <pc:docMk/>
            <pc:sldMk cId="533564522" sldId="290"/>
            <ac:spMk id="16" creationId="{6AFF6105-D224-B434-E578-F21F71013497}"/>
          </ac:spMkLst>
        </pc:spChg>
        <pc:spChg chg="add mod">
          <ac:chgData name="Tài Minh Phí" userId="6aed78f516f762d5" providerId="LiveId" clId="{261C363B-013A-4D93-8950-9CFBA96DB4E5}" dt="2022-06-13T15:46:41.440" v="4433" actId="571"/>
          <ac:spMkLst>
            <pc:docMk/>
            <pc:sldMk cId="533564522" sldId="290"/>
            <ac:spMk id="17" creationId="{CAE96475-F660-0981-06EB-EA0984996894}"/>
          </ac:spMkLst>
        </pc:spChg>
        <pc:spChg chg="add mod">
          <ac:chgData name="Tài Minh Phí" userId="6aed78f516f762d5" providerId="LiveId" clId="{261C363B-013A-4D93-8950-9CFBA96DB4E5}" dt="2022-06-13T15:46:41.224" v="4432" actId="571"/>
          <ac:spMkLst>
            <pc:docMk/>
            <pc:sldMk cId="533564522" sldId="290"/>
            <ac:spMk id="18" creationId="{0D709E91-AD1E-559B-57AD-EB2CD7E63471}"/>
          </ac:spMkLst>
        </pc:spChg>
        <pc:spChg chg="add mod">
          <ac:chgData name="Tài Minh Phí" userId="6aed78f516f762d5" providerId="LiveId" clId="{261C363B-013A-4D93-8950-9CFBA96DB4E5}" dt="2022-06-13T15:46:40.777" v="4430" actId="571"/>
          <ac:spMkLst>
            <pc:docMk/>
            <pc:sldMk cId="533564522" sldId="290"/>
            <ac:spMk id="19" creationId="{6F6D5B3C-8481-5FC9-F172-AFDB608038E1}"/>
          </ac:spMkLst>
        </pc:spChg>
        <pc:spChg chg="add del">
          <ac:chgData name="Tài Minh Phí" userId="6aed78f516f762d5" providerId="LiveId" clId="{261C363B-013A-4D93-8950-9CFBA96DB4E5}" dt="2022-06-13T15:46:49.261" v="4449" actId="478"/>
          <ac:spMkLst>
            <pc:docMk/>
            <pc:sldMk cId="533564522" sldId="290"/>
            <ac:spMk id="20" creationId="{E1F1D647-424C-0B12-DD09-55550239AA03}"/>
          </ac:spMkLst>
        </pc:spChg>
        <pc:spChg chg="add mod">
          <ac:chgData name="Tài Minh Phí" userId="6aed78f516f762d5" providerId="LiveId" clId="{261C363B-013A-4D93-8950-9CFBA96DB4E5}" dt="2022-06-13T15:48:06.538" v="4462" actId="255"/>
          <ac:spMkLst>
            <pc:docMk/>
            <pc:sldMk cId="533564522" sldId="290"/>
            <ac:spMk id="21" creationId="{BFEEB907-49D4-CF99-1471-44F13B11C45C}"/>
          </ac:spMkLst>
        </pc:spChg>
        <pc:spChg chg="add mod">
          <ac:chgData name="Tài Minh Phí" userId="6aed78f516f762d5" providerId="LiveId" clId="{261C363B-013A-4D93-8950-9CFBA96DB4E5}" dt="2022-06-13T15:48:17.809" v="4464" actId="255"/>
          <ac:spMkLst>
            <pc:docMk/>
            <pc:sldMk cId="533564522" sldId="290"/>
            <ac:spMk id="22" creationId="{C4C9CF96-170C-FA83-39C2-4A93C19F1B7B}"/>
          </ac:spMkLst>
        </pc:spChg>
        <pc:spChg chg="add mod">
          <ac:chgData name="Tài Minh Phí" userId="6aed78f516f762d5" providerId="LiveId" clId="{261C363B-013A-4D93-8950-9CFBA96DB4E5}" dt="2022-06-13T15:48:34.134" v="4466" actId="255"/>
          <ac:spMkLst>
            <pc:docMk/>
            <pc:sldMk cId="533564522" sldId="290"/>
            <ac:spMk id="23" creationId="{E65D3CB5-0B3E-3B6F-F559-F4E788A44035}"/>
          </ac:spMkLst>
        </pc:spChg>
        <pc:spChg chg="add mod">
          <ac:chgData name="Tài Minh Phí" userId="6aed78f516f762d5" providerId="LiveId" clId="{261C363B-013A-4D93-8950-9CFBA96DB4E5}" dt="2022-06-13T15:48:44.506" v="4468" actId="255"/>
          <ac:spMkLst>
            <pc:docMk/>
            <pc:sldMk cId="533564522" sldId="290"/>
            <ac:spMk id="24" creationId="{EB1CCEF4-EC4D-6E27-D271-A0C86A40D70C}"/>
          </ac:spMkLst>
        </pc:spChg>
        <pc:spChg chg="add mod">
          <ac:chgData name="Tài Minh Phí" userId="6aed78f516f762d5" providerId="LiveId" clId="{261C363B-013A-4D93-8950-9CFBA96DB4E5}" dt="2022-06-13T15:48:58.389" v="4470" actId="255"/>
          <ac:spMkLst>
            <pc:docMk/>
            <pc:sldMk cId="533564522" sldId="290"/>
            <ac:spMk id="25" creationId="{8A084FFE-72D8-4714-049E-943D0F3E6EB9}"/>
          </ac:spMkLst>
        </pc:spChg>
        <pc:spChg chg="add mod">
          <ac:chgData name="Tài Minh Phí" userId="6aed78f516f762d5" providerId="LiveId" clId="{261C363B-013A-4D93-8950-9CFBA96DB4E5}" dt="2022-06-13T15:49:25.456" v="4476" actId="255"/>
          <ac:spMkLst>
            <pc:docMk/>
            <pc:sldMk cId="533564522" sldId="290"/>
            <ac:spMk id="26" creationId="{BE306376-4761-6B5B-D109-DEDE02C56B46}"/>
          </ac:spMkLst>
        </pc:spChg>
        <pc:spChg chg="add mod">
          <ac:chgData name="Tài Minh Phí" userId="6aed78f516f762d5" providerId="LiveId" clId="{261C363B-013A-4D93-8950-9CFBA96DB4E5}" dt="2022-06-13T15:49:14.412" v="4474" actId="255"/>
          <ac:spMkLst>
            <pc:docMk/>
            <pc:sldMk cId="533564522" sldId="290"/>
            <ac:spMk id="27" creationId="{16CF7039-8324-B566-3974-F6D7D98B74A3}"/>
          </ac:spMkLst>
        </pc:spChg>
        <pc:spChg chg="add mod">
          <ac:chgData name="Tài Minh Phí" userId="6aed78f516f762d5" providerId="LiveId" clId="{261C363B-013A-4D93-8950-9CFBA96DB4E5}" dt="2022-06-13T15:49:38.224" v="4477"/>
          <ac:spMkLst>
            <pc:docMk/>
            <pc:sldMk cId="533564522" sldId="290"/>
            <ac:spMk id="28" creationId="{CCCF251E-86B6-44AC-A3EC-F4F8B0329B20}"/>
          </ac:spMkLst>
        </pc:spChg>
        <pc:spChg chg="add mod">
          <ac:chgData name="Tài Minh Phí" userId="6aed78f516f762d5" providerId="LiveId" clId="{261C363B-013A-4D93-8950-9CFBA96DB4E5}" dt="2022-06-13T15:53:02.699" v="4621" actId="2085"/>
          <ac:spMkLst>
            <pc:docMk/>
            <pc:sldMk cId="533564522" sldId="290"/>
            <ac:spMk id="29" creationId="{2EE3216B-9E60-E226-1151-F52E88E7046E}"/>
          </ac:spMkLst>
        </pc:spChg>
      </pc:sldChg>
      <pc:sldChg chg="del">
        <pc:chgData name="Tài Minh Phí" userId="6aed78f516f762d5" providerId="LiveId" clId="{261C363B-013A-4D93-8950-9CFBA96DB4E5}" dt="2022-06-13T13:52:06.862" v="4276" actId="2696"/>
        <pc:sldMkLst>
          <pc:docMk/>
          <pc:sldMk cId="1657118584" sldId="291"/>
        </pc:sldMkLst>
      </pc:sldChg>
      <pc:sldChg chg="addSp delSp modSp new mod modAnim">
        <pc:chgData name="Tài Minh Phí" userId="6aed78f516f762d5" providerId="LiveId" clId="{261C363B-013A-4D93-8950-9CFBA96DB4E5}" dt="2022-06-13T16:00:27.861" v="4845"/>
        <pc:sldMkLst>
          <pc:docMk/>
          <pc:sldMk cId="1657118584" sldId="291"/>
        </pc:sldMkLst>
        <pc:spChg chg="del">
          <ac:chgData name="Tài Minh Phí" userId="6aed78f516f762d5" providerId="LiveId" clId="{261C363B-013A-4D93-8950-9CFBA96DB4E5}" dt="2022-06-13T15:54:00.080" v="4641" actId="478"/>
          <ac:spMkLst>
            <pc:docMk/>
            <pc:sldMk cId="1657118584" sldId="291"/>
            <ac:spMk id="2" creationId="{30EE752A-935A-9181-D372-41ADE21C441A}"/>
          </ac:spMkLst>
        </pc:spChg>
        <pc:spChg chg="del">
          <ac:chgData name="Tài Minh Phí" userId="6aed78f516f762d5" providerId="LiveId" clId="{261C363B-013A-4D93-8950-9CFBA96DB4E5}" dt="2022-06-13T15:54:00.080" v="4641" actId="478"/>
          <ac:spMkLst>
            <pc:docMk/>
            <pc:sldMk cId="1657118584" sldId="291"/>
            <ac:spMk id="3" creationId="{7AA7E8DC-66A6-1FE8-2760-B7CCA3A4D07D}"/>
          </ac:spMkLst>
        </pc:spChg>
        <pc:spChg chg="del">
          <ac:chgData name="Tài Minh Phí" userId="6aed78f516f762d5" providerId="LiveId" clId="{261C363B-013A-4D93-8950-9CFBA96DB4E5}" dt="2022-06-13T15:54:00.080" v="4641" actId="478"/>
          <ac:spMkLst>
            <pc:docMk/>
            <pc:sldMk cId="1657118584" sldId="291"/>
            <ac:spMk id="4" creationId="{9082E017-A389-082E-6626-C72A0960CFC6}"/>
          </ac:spMkLst>
        </pc:spChg>
        <pc:spChg chg="del">
          <ac:chgData name="Tài Minh Phí" userId="6aed78f516f762d5" providerId="LiveId" clId="{261C363B-013A-4D93-8950-9CFBA96DB4E5}" dt="2022-06-13T15:54:00.080" v="4641" actId="478"/>
          <ac:spMkLst>
            <pc:docMk/>
            <pc:sldMk cId="1657118584" sldId="291"/>
            <ac:spMk id="5" creationId="{8B4F55A7-BD92-A859-37C1-ACE8C394A346}"/>
          </ac:spMkLst>
        </pc:spChg>
        <pc:spChg chg="del">
          <ac:chgData name="Tài Minh Phí" userId="6aed78f516f762d5" providerId="LiveId" clId="{261C363B-013A-4D93-8950-9CFBA96DB4E5}" dt="2022-06-13T15:54:00.080" v="4641" actId="478"/>
          <ac:spMkLst>
            <pc:docMk/>
            <pc:sldMk cId="1657118584" sldId="291"/>
            <ac:spMk id="6" creationId="{CCB7C2F3-52F4-E6C0-2068-EDF50D055578}"/>
          </ac:spMkLst>
        </pc:spChg>
        <pc:spChg chg="add mod">
          <ac:chgData name="Tài Minh Phí" userId="6aed78f516f762d5" providerId="LiveId" clId="{261C363B-013A-4D93-8950-9CFBA96DB4E5}" dt="2022-06-13T15:54:20.544" v="4685" actId="20577"/>
          <ac:spMkLst>
            <pc:docMk/>
            <pc:sldMk cId="1657118584" sldId="291"/>
            <ac:spMk id="7" creationId="{A8461DEE-6019-471B-980F-871558AD5800}"/>
          </ac:spMkLst>
        </pc:spChg>
        <pc:spChg chg="add mod">
          <ac:chgData name="Tài Minh Phí" userId="6aed78f516f762d5" providerId="LiveId" clId="{261C363B-013A-4D93-8950-9CFBA96DB4E5}" dt="2022-06-13T15:55:25.238" v="4756" actId="20577"/>
          <ac:spMkLst>
            <pc:docMk/>
            <pc:sldMk cId="1657118584" sldId="291"/>
            <ac:spMk id="8" creationId="{E0AD4D3C-CA4D-405A-1AAE-05CD6D005355}"/>
          </ac:spMkLst>
        </pc:spChg>
        <pc:spChg chg="add mod">
          <ac:chgData name="Tài Minh Phí" userId="6aed78f516f762d5" providerId="LiveId" clId="{261C363B-013A-4D93-8950-9CFBA96DB4E5}" dt="2022-06-13T15:58:16.763" v="4813" actId="1076"/>
          <ac:spMkLst>
            <pc:docMk/>
            <pc:sldMk cId="1657118584" sldId="291"/>
            <ac:spMk id="9" creationId="{3196340C-79D5-CD34-4B54-A59D2AAF2DAD}"/>
          </ac:spMkLst>
        </pc:spChg>
        <pc:spChg chg="add mod">
          <ac:chgData name="Tài Minh Phí" userId="6aed78f516f762d5" providerId="LiveId" clId="{261C363B-013A-4D93-8950-9CFBA96DB4E5}" dt="2022-06-13T15:58:18.147" v="4814" actId="1076"/>
          <ac:spMkLst>
            <pc:docMk/>
            <pc:sldMk cId="1657118584" sldId="291"/>
            <ac:spMk id="10" creationId="{D1134A82-0566-7105-A087-040748EA11D6}"/>
          </ac:spMkLst>
        </pc:spChg>
        <pc:spChg chg="add mod">
          <ac:chgData name="Tài Minh Phí" userId="6aed78f516f762d5" providerId="LiveId" clId="{261C363B-013A-4D93-8950-9CFBA96DB4E5}" dt="2022-06-13T15:58:27.122" v="4817" actId="1076"/>
          <ac:spMkLst>
            <pc:docMk/>
            <pc:sldMk cId="1657118584" sldId="291"/>
            <ac:spMk id="11" creationId="{5CC63EEB-40CC-E87D-27AA-8BE29664D11F}"/>
          </ac:spMkLst>
        </pc:spChg>
        <pc:spChg chg="add mod">
          <ac:chgData name="Tài Minh Phí" userId="6aed78f516f762d5" providerId="LiveId" clId="{261C363B-013A-4D93-8950-9CFBA96DB4E5}" dt="2022-06-13T15:58:23.458" v="4816" actId="1076"/>
          <ac:spMkLst>
            <pc:docMk/>
            <pc:sldMk cId="1657118584" sldId="291"/>
            <ac:spMk id="12" creationId="{069C13F3-1EEB-BCE4-7ED0-8EEBEA86EF63}"/>
          </ac:spMkLst>
        </pc:spChg>
        <pc:spChg chg="add mod">
          <ac:chgData name="Tài Minh Phí" userId="6aed78f516f762d5" providerId="LiveId" clId="{261C363B-013A-4D93-8950-9CFBA96DB4E5}" dt="2022-06-13T15:58:33.449" v="4818" actId="1076"/>
          <ac:spMkLst>
            <pc:docMk/>
            <pc:sldMk cId="1657118584" sldId="291"/>
            <ac:spMk id="13" creationId="{4F3A10EB-0DEE-FC82-8E95-DBF3FA61BA32}"/>
          </ac:spMkLst>
        </pc:spChg>
        <pc:spChg chg="add mod">
          <ac:chgData name="Tài Minh Phí" userId="6aed78f516f762d5" providerId="LiveId" clId="{261C363B-013A-4D93-8950-9CFBA96DB4E5}" dt="2022-06-13T15:58:21.722" v="4815" actId="1076"/>
          <ac:spMkLst>
            <pc:docMk/>
            <pc:sldMk cId="1657118584" sldId="291"/>
            <ac:spMk id="14" creationId="{4F2D7932-823D-AD12-4FDC-98CF1789000B}"/>
          </ac:spMkLst>
        </pc:spChg>
        <pc:spChg chg="add del mod">
          <ac:chgData name="Tài Minh Phí" userId="6aed78f516f762d5" providerId="LiveId" clId="{261C363B-013A-4D93-8950-9CFBA96DB4E5}" dt="2022-06-13T15:56:15.982" v="4791" actId="478"/>
          <ac:spMkLst>
            <pc:docMk/>
            <pc:sldMk cId="1657118584" sldId="291"/>
            <ac:spMk id="15" creationId="{065B19DB-FB3D-334D-4A79-DD3E31A6C48F}"/>
          </ac:spMkLst>
        </pc:spChg>
        <pc:spChg chg="add mod">
          <ac:chgData name="Tài Minh Phí" userId="6aed78f516f762d5" providerId="LiveId" clId="{261C363B-013A-4D93-8950-9CFBA96DB4E5}" dt="2022-06-13T15:58:36.194" v="4819" actId="1076"/>
          <ac:spMkLst>
            <pc:docMk/>
            <pc:sldMk cId="1657118584" sldId="291"/>
            <ac:spMk id="16" creationId="{5BC293DE-4CF2-70E5-D064-73EB3B9D5631}"/>
          </ac:spMkLst>
        </pc:spChg>
        <pc:spChg chg="add mod">
          <ac:chgData name="Tài Minh Phí" userId="6aed78f516f762d5" providerId="LiveId" clId="{261C363B-013A-4D93-8950-9CFBA96DB4E5}" dt="2022-06-13T15:58:38.145" v="4820" actId="1076"/>
          <ac:spMkLst>
            <pc:docMk/>
            <pc:sldMk cId="1657118584" sldId="291"/>
            <ac:spMk id="17" creationId="{866550EA-B3C6-2413-5EA1-A3DE9365F84F}"/>
          </ac:spMkLst>
        </pc:spChg>
        <pc:spChg chg="add mod">
          <ac:chgData name="Tài Minh Phí" userId="6aed78f516f762d5" providerId="LiveId" clId="{261C363B-013A-4D93-8950-9CFBA96DB4E5}" dt="2022-06-13T15:58:41.107" v="4821" actId="1076"/>
          <ac:spMkLst>
            <pc:docMk/>
            <pc:sldMk cId="1657118584" sldId="291"/>
            <ac:spMk id="18" creationId="{EBC293CA-E94B-462D-99E4-4C5592A2EF27}"/>
          </ac:spMkLst>
        </pc:spChg>
        <pc:spChg chg="add mod">
          <ac:chgData name="Tài Minh Phí" userId="6aed78f516f762d5" providerId="LiveId" clId="{261C363B-013A-4D93-8950-9CFBA96DB4E5}" dt="2022-06-13T15:59:12.562" v="4826"/>
          <ac:spMkLst>
            <pc:docMk/>
            <pc:sldMk cId="1657118584" sldId="291"/>
            <ac:spMk id="19" creationId="{FC368323-B205-B220-54DE-CF1267E2A02B}"/>
          </ac:spMkLst>
        </pc:spChg>
        <pc:spChg chg="add mod">
          <ac:chgData name="Tài Minh Phí" userId="6aed78f516f762d5" providerId="LiveId" clId="{261C363B-013A-4D93-8950-9CFBA96DB4E5}" dt="2022-06-13T15:59:23.863" v="4828"/>
          <ac:spMkLst>
            <pc:docMk/>
            <pc:sldMk cId="1657118584" sldId="291"/>
            <ac:spMk id="20" creationId="{245F943F-BDC5-4510-1313-6C76CA6CA9EE}"/>
          </ac:spMkLst>
        </pc:spChg>
        <pc:spChg chg="add mod">
          <ac:chgData name="Tài Minh Phí" userId="6aed78f516f762d5" providerId="LiveId" clId="{261C363B-013A-4D93-8950-9CFBA96DB4E5}" dt="2022-06-13T15:59:40.199" v="4830"/>
          <ac:spMkLst>
            <pc:docMk/>
            <pc:sldMk cId="1657118584" sldId="291"/>
            <ac:spMk id="21" creationId="{9FC6B5B9-E8B1-49EA-AFB0-028C07B9DEF9}"/>
          </ac:spMkLst>
        </pc:spChg>
        <pc:spChg chg="add mod">
          <ac:chgData name="Tài Minh Phí" userId="6aed78f516f762d5" providerId="LiveId" clId="{261C363B-013A-4D93-8950-9CFBA96DB4E5}" dt="2022-06-13T15:59:32.407" v="4829"/>
          <ac:spMkLst>
            <pc:docMk/>
            <pc:sldMk cId="1657118584" sldId="291"/>
            <ac:spMk id="22" creationId="{3FF0D68B-7A08-88C3-50B6-777FF4ECB8F0}"/>
          </ac:spMkLst>
        </pc:spChg>
        <pc:spChg chg="add del mod">
          <ac:chgData name="Tài Minh Phí" userId="6aed78f516f762d5" providerId="LiveId" clId="{261C363B-013A-4D93-8950-9CFBA96DB4E5}" dt="2022-06-13T15:58:57.404" v="4825" actId="478"/>
          <ac:spMkLst>
            <pc:docMk/>
            <pc:sldMk cId="1657118584" sldId="291"/>
            <ac:spMk id="23" creationId="{FC31491E-F737-8853-CA4D-AB509A57718F}"/>
          </ac:spMkLst>
        </pc:spChg>
      </pc:sldChg>
      <pc:sldChg chg="addSp delSp modSp new mod">
        <pc:chgData name="Tài Minh Phí" userId="6aed78f516f762d5" providerId="LiveId" clId="{261C363B-013A-4D93-8950-9CFBA96DB4E5}" dt="2022-06-13T16:03:33.839" v="4937" actId="14100"/>
        <pc:sldMkLst>
          <pc:docMk/>
          <pc:sldMk cId="1288655005" sldId="292"/>
        </pc:sldMkLst>
        <pc:spChg chg="del mod">
          <ac:chgData name="Tài Minh Phí" userId="6aed78f516f762d5" providerId="LiveId" clId="{261C363B-013A-4D93-8950-9CFBA96DB4E5}" dt="2022-06-13T16:03:17.392" v="4934" actId="478"/>
          <ac:spMkLst>
            <pc:docMk/>
            <pc:sldMk cId="1288655005" sldId="292"/>
            <ac:spMk id="2" creationId="{5A5F68B7-226E-DAFF-0895-39A078294BF8}"/>
          </ac:spMkLst>
        </pc:spChg>
        <pc:spChg chg="del">
          <ac:chgData name="Tài Minh Phí" userId="6aed78f516f762d5" providerId="LiveId" clId="{261C363B-013A-4D93-8950-9CFBA96DB4E5}" dt="2022-06-13T16:03:17.392" v="4934" actId="478"/>
          <ac:spMkLst>
            <pc:docMk/>
            <pc:sldMk cId="1288655005" sldId="292"/>
            <ac:spMk id="3" creationId="{878B06AB-3F20-99D9-FA27-7706382FDCF3}"/>
          </ac:spMkLst>
        </pc:spChg>
        <pc:spChg chg="del">
          <ac:chgData name="Tài Minh Phí" userId="6aed78f516f762d5" providerId="LiveId" clId="{261C363B-013A-4D93-8950-9CFBA96DB4E5}" dt="2022-06-13T16:03:17.392" v="4934" actId="478"/>
          <ac:spMkLst>
            <pc:docMk/>
            <pc:sldMk cId="1288655005" sldId="292"/>
            <ac:spMk id="4" creationId="{BACE094C-BAEB-1399-E820-556D43E48852}"/>
          </ac:spMkLst>
        </pc:spChg>
        <pc:spChg chg="del">
          <ac:chgData name="Tài Minh Phí" userId="6aed78f516f762d5" providerId="LiveId" clId="{261C363B-013A-4D93-8950-9CFBA96DB4E5}" dt="2022-06-13T16:03:17.392" v="4934" actId="478"/>
          <ac:spMkLst>
            <pc:docMk/>
            <pc:sldMk cId="1288655005" sldId="292"/>
            <ac:spMk id="5" creationId="{C9CF04D3-DAB0-5ACB-27C0-869F05ABDA5B}"/>
          </ac:spMkLst>
        </pc:spChg>
        <pc:spChg chg="mod">
          <ac:chgData name="Tài Minh Phí" userId="6aed78f516f762d5" providerId="LiveId" clId="{261C363B-013A-4D93-8950-9CFBA96DB4E5}" dt="2022-06-13T16:02:53.542" v="4910" actId="20577"/>
          <ac:spMkLst>
            <pc:docMk/>
            <pc:sldMk cId="1288655005" sldId="292"/>
            <ac:spMk id="6" creationId="{BB8DCA58-8CF3-F193-DEAE-DB9C495E724C}"/>
          </ac:spMkLst>
        </pc:spChg>
        <pc:spChg chg="add del mod">
          <ac:chgData name="Tài Minh Phí" userId="6aed78f516f762d5" providerId="LiveId" clId="{261C363B-013A-4D93-8950-9CFBA96DB4E5}" dt="2022-06-13T16:03:19.250" v="4935" actId="478"/>
          <ac:spMkLst>
            <pc:docMk/>
            <pc:sldMk cId="1288655005" sldId="292"/>
            <ac:spMk id="8" creationId="{2B4103A1-20CE-ADC0-2450-08B96D1E6EFF}"/>
          </ac:spMkLst>
        </pc:spChg>
        <pc:picChg chg="add mod">
          <ac:chgData name="Tài Minh Phí" userId="6aed78f516f762d5" providerId="LiveId" clId="{261C363B-013A-4D93-8950-9CFBA96DB4E5}" dt="2022-06-13T16:03:33.839" v="4937" actId="14100"/>
          <ac:picMkLst>
            <pc:docMk/>
            <pc:sldMk cId="1288655005" sldId="292"/>
            <ac:picMk id="10" creationId="{33FB57E7-30C2-72B4-2048-10D3F23B3650}"/>
          </ac:picMkLst>
        </pc:picChg>
      </pc:sldChg>
      <pc:sldChg chg="del">
        <pc:chgData name="Tài Minh Phí" userId="6aed78f516f762d5" providerId="LiveId" clId="{261C363B-013A-4D93-8950-9CFBA96DB4E5}" dt="2022-06-13T13:52:12.411" v="4277" actId="2696"/>
        <pc:sldMkLst>
          <pc:docMk/>
          <pc:sldMk cId="1288655005" sldId="292"/>
        </pc:sldMkLst>
      </pc:sldChg>
      <pc:sldChg chg="del">
        <pc:chgData name="Tài Minh Phí" userId="6aed78f516f762d5" providerId="LiveId" clId="{261C363B-013A-4D93-8950-9CFBA96DB4E5}" dt="2022-06-13T13:52:12.411" v="4277" actId="2696"/>
        <pc:sldMkLst>
          <pc:docMk/>
          <pc:sldMk cId="1514465132" sldId="293"/>
        </pc:sldMkLst>
      </pc:sldChg>
      <pc:sldChg chg="addSp delSp modSp new mod modAnim">
        <pc:chgData name="Tài Minh Phí" userId="6aed78f516f762d5" providerId="LiveId" clId="{261C363B-013A-4D93-8950-9CFBA96DB4E5}" dt="2022-06-13T16:04:51.528" v="5025"/>
        <pc:sldMkLst>
          <pc:docMk/>
          <pc:sldMk cId="1514465132" sldId="293"/>
        </pc:sldMkLst>
        <pc:spChg chg="del">
          <ac:chgData name="Tài Minh Phí" userId="6aed78f516f762d5" providerId="LiveId" clId="{261C363B-013A-4D93-8950-9CFBA96DB4E5}" dt="2022-06-13T16:03:52.674" v="4939" actId="478"/>
          <ac:spMkLst>
            <pc:docMk/>
            <pc:sldMk cId="1514465132" sldId="293"/>
            <ac:spMk id="2" creationId="{8F4A86CB-8097-45E0-3077-568FCBDF9EFC}"/>
          </ac:spMkLst>
        </pc:spChg>
        <pc:spChg chg="del">
          <ac:chgData name="Tài Minh Phí" userId="6aed78f516f762d5" providerId="LiveId" clId="{261C363B-013A-4D93-8950-9CFBA96DB4E5}" dt="2022-06-13T16:03:52.674" v="4939" actId="478"/>
          <ac:spMkLst>
            <pc:docMk/>
            <pc:sldMk cId="1514465132" sldId="293"/>
            <ac:spMk id="3" creationId="{451DCB47-D165-0E9E-D23F-6BC19EBF82A7}"/>
          </ac:spMkLst>
        </pc:spChg>
        <pc:spChg chg="del">
          <ac:chgData name="Tài Minh Phí" userId="6aed78f516f762d5" providerId="LiveId" clId="{261C363B-013A-4D93-8950-9CFBA96DB4E5}" dt="2022-06-13T16:03:52.674" v="4939" actId="478"/>
          <ac:spMkLst>
            <pc:docMk/>
            <pc:sldMk cId="1514465132" sldId="293"/>
            <ac:spMk id="4" creationId="{3E9A24E7-62B0-AD72-2DBA-B0410CFC952C}"/>
          </ac:spMkLst>
        </pc:spChg>
        <pc:spChg chg="del">
          <ac:chgData name="Tài Minh Phí" userId="6aed78f516f762d5" providerId="LiveId" clId="{261C363B-013A-4D93-8950-9CFBA96DB4E5}" dt="2022-06-13T16:03:52.674" v="4939" actId="478"/>
          <ac:spMkLst>
            <pc:docMk/>
            <pc:sldMk cId="1514465132" sldId="293"/>
            <ac:spMk id="5" creationId="{B606AF8C-000B-AD34-D763-CD3042C14D41}"/>
          </ac:spMkLst>
        </pc:spChg>
        <pc:spChg chg="del">
          <ac:chgData name="Tài Minh Phí" userId="6aed78f516f762d5" providerId="LiveId" clId="{261C363B-013A-4D93-8950-9CFBA96DB4E5}" dt="2022-06-13T16:03:52.674" v="4939" actId="478"/>
          <ac:spMkLst>
            <pc:docMk/>
            <pc:sldMk cId="1514465132" sldId="293"/>
            <ac:spMk id="6" creationId="{4B708A73-1E78-FEEC-FFD2-F840A178997E}"/>
          </ac:spMkLst>
        </pc:spChg>
        <pc:spChg chg="add mod">
          <ac:chgData name="Tài Minh Phí" userId="6aed78f516f762d5" providerId="LiveId" clId="{261C363B-013A-4D93-8950-9CFBA96DB4E5}" dt="2022-06-13T16:04:14.572" v="4968" actId="20577"/>
          <ac:spMkLst>
            <pc:docMk/>
            <pc:sldMk cId="1514465132" sldId="293"/>
            <ac:spMk id="7" creationId="{723A0AF8-5C9E-A3E0-FA7E-509491AD1E11}"/>
          </ac:spMkLst>
        </pc:spChg>
        <pc:spChg chg="add mod">
          <ac:chgData name="Tài Minh Phí" userId="6aed78f516f762d5" providerId="LiveId" clId="{261C363B-013A-4D93-8950-9CFBA96DB4E5}" dt="2022-06-13T16:04:39.838" v="5021" actId="1076"/>
          <ac:spMkLst>
            <pc:docMk/>
            <pc:sldMk cId="1514465132" sldId="293"/>
            <ac:spMk id="8" creationId="{D3C408D0-BEBA-E4D6-FFB3-78B47153552F}"/>
          </ac:spMkLst>
        </pc:spChg>
        <pc:spChg chg="add mod">
          <ac:chgData name="Tài Minh Phí" userId="6aed78f516f762d5" providerId="LiveId" clId="{261C363B-013A-4D93-8950-9CFBA96DB4E5}" dt="2022-06-13T16:04:29.108" v="5020" actId="20577"/>
          <ac:spMkLst>
            <pc:docMk/>
            <pc:sldMk cId="1514465132" sldId="293"/>
            <ac:spMk id="9" creationId="{913757EE-D974-3362-C655-EA2224E0C5B4}"/>
          </ac:spMkLst>
        </pc:spChg>
      </pc:sldChg>
      <pc:sldChg chg="addSp delSp modSp new mod modAnim">
        <pc:chgData name="Tài Minh Phí" userId="6aed78f516f762d5" providerId="LiveId" clId="{261C363B-013A-4D93-8950-9CFBA96DB4E5}" dt="2022-06-13T16:25:12.807" v="5231" actId="20577"/>
        <pc:sldMkLst>
          <pc:docMk/>
          <pc:sldMk cId="614161719" sldId="294"/>
        </pc:sldMkLst>
        <pc:spChg chg="del">
          <ac:chgData name="Tài Minh Phí" userId="6aed78f516f762d5" providerId="LiveId" clId="{261C363B-013A-4D93-8950-9CFBA96DB4E5}" dt="2022-06-13T16:04:59.774" v="5027" actId="478"/>
          <ac:spMkLst>
            <pc:docMk/>
            <pc:sldMk cId="614161719" sldId="294"/>
            <ac:spMk id="2" creationId="{8E099C58-02F7-D59D-E43C-EDFFD158CBAF}"/>
          </ac:spMkLst>
        </pc:spChg>
        <pc:spChg chg="del">
          <ac:chgData name="Tài Minh Phí" userId="6aed78f516f762d5" providerId="LiveId" clId="{261C363B-013A-4D93-8950-9CFBA96DB4E5}" dt="2022-06-13T16:04:59.774" v="5027" actId="478"/>
          <ac:spMkLst>
            <pc:docMk/>
            <pc:sldMk cId="614161719" sldId="294"/>
            <ac:spMk id="3" creationId="{8B329D51-DE5F-EE23-697A-9947E2EFA2F5}"/>
          </ac:spMkLst>
        </pc:spChg>
        <pc:spChg chg="del">
          <ac:chgData name="Tài Minh Phí" userId="6aed78f516f762d5" providerId="LiveId" clId="{261C363B-013A-4D93-8950-9CFBA96DB4E5}" dt="2022-06-13T16:04:59.774" v="5027" actId="478"/>
          <ac:spMkLst>
            <pc:docMk/>
            <pc:sldMk cId="614161719" sldId="294"/>
            <ac:spMk id="4" creationId="{22F4C20F-BF12-54BA-59F7-F5C75120AFD3}"/>
          </ac:spMkLst>
        </pc:spChg>
        <pc:spChg chg="del">
          <ac:chgData name="Tài Minh Phí" userId="6aed78f516f762d5" providerId="LiveId" clId="{261C363B-013A-4D93-8950-9CFBA96DB4E5}" dt="2022-06-13T16:04:59.774" v="5027" actId="478"/>
          <ac:spMkLst>
            <pc:docMk/>
            <pc:sldMk cId="614161719" sldId="294"/>
            <ac:spMk id="5" creationId="{EEBA2E24-4C7D-9001-30DD-641EB5369673}"/>
          </ac:spMkLst>
        </pc:spChg>
        <pc:spChg chg="del">
          <ac:chgData name="Tài Minh Phí" userId="6aed78f516f762d5" providerId="LiveId" clId="{261C363B-013A-4D93-8950-9CFBA96DB4E5}" dt="2022-06-13T16:04:59.774" v="5027" actId="478"/>
          <ac:spMkLst>
            <pc:docMk/>
            <pc:sldMk cId="614161719" sldId="294"/>
            <ac:spMk id="6" creationId="{ABD4A6AD-F4D5-9423-9BC1-A83A94F03B78}"/>
          </ac:spMkLst>
        </pc:spChg>
        <pc:spChg chg="add mod">
          <ac:chgData name="Tài Minh Phí" userId="6aed78f516f762d5" providerId="LiveId" clId="{261C363B-013A-4D93-8950-9CFBA96DB4E5}" dt="2022-06-13T16:05:25.137" v="5077" actId="207"/>
          <ac:spMkLst>
            <pc:docMk/>
            <pc:sldMk cId="614161719" sldId="294"/>
            <ac:spMk id="7" creationId="{6066AD64-2430-743B-0BF3-AD97CB94AFC6}"/>
          </ac:spMkLst>
        </pc:spChg>
        <pc:spChg chg="add mod">
          <ac:chgData name="Tài Minh Phí" userId="6aed78f516f762d5" providerId="LiveId" clId="{261C363B-013A-4D93-8950-9CFBA96DB4E5}" dt="2022-06-13T16:25:12.807" v="5231" actId="20577"/>
          <ac:spMkLst>
            <pc:docMk/>
            <pc:sldMk cId="614161719" sldId="294"/>
            <ac:spMk id="8" creationId="{9DCD05D4-D4EE-F78B-0A58-57260DFEC86E}"/>
          </ac:spMkLst>
        </pc:spChg>
        <pc:picChg chg="add mod">
          <ac:chgData name="Tài Minh Phí" userId="6aed78f516f762d5" providerId="LiveId" clId="{261C363B-013A-4D93-8950-9CFBA96DB4E5}" dt="2022-06-13T16:05:54.448" v="5114" actId="1076"/>
          <ac:picMkLst>
            <pc:docMk/>
            <pc:sldMk cId="614161719" sldId="294"/>
            <ac:picMk id="9" creationId="{43183908-3ED5-791B-0DA3-9D2D01B047E2}"/>
          </ac:picMkLst>
        </pc:picChg>
      </pc:sldChg>
      <pc:sldChg chg="del">
        <pc:chgData name="Tài Minh Phí" userId="6aed78f516f762d5" providerId="LiveId" clId="{261C363B-013A-4D93-8950-9CFBA96DB4E5}" dt="2022-06-13T13:52:12.411" v="4277" actId="2696"/>
        <pc:sldMkLst>
          <pc:docMk/>
          <pc:sldMk cId="614161719" sldId="294"/>
        </pc:sldMkLst>
      </pc:sldChg>
      <pc:sldChg chg="del">
        <pc:chgData name="Tài Minh Phí" userId="6aed78f516f762d5" providerId="LiveId" clId="{261C363B-013A-4D93-8950-9CFBA96DB4E5}" dt="2022-06-13T13:52:12.411" v="4277" actId="2696"/>
        <pc:sldMkLst>
          <pc:docMk/>
          <pc:sldMk cId="0" sldId="295"/>
        </pc:sldMkLst>
      </pc:sldChg>
      <pc:sldChg chg="addSp delSp modSp new del mod">
        <pc:chgData name="Tài Minh Phí" userId="6aed78f516f762d5" providerId="LiveId" clId="{261C363B-013A-4D93-8950-9CFBA96DB4E5}" dt="2022-06-13T16:07:25.428" v="5140" actId="2696"/>
        <pc:sldMkLst>
          <pc:docMk/>
          <pc:sldMk cId="3980770049" sldId="295"/>
        </pc:sldMkLst>
        <pc:spChg chg="del">
          <ac:chgData name="Tài Minh Phí" userId="6aed78f516f762d5" providerId="LiveId" clId="{261C363B-013A-4D93-8950-9CFBA96DB4E5}" dt="2022-06-13T16:06:18.693" v="5118" actId="478"/>
          <ac:spMkLst>
            <pc:docMk/>
            <pc:sldMk cId="3980770049" sldId="295"/>
            <ac:spMk id="2" creationId="{3ACBBC6C-4193-B474-8709-677064531A37}"/>
          </ac:spMkLst>
        </pc:spChg>
        <pc:spChg chg="del">
          <ac:chgData name="Tài Minh Phí" userId="6aed78f516f762d5" providerId="LiveId" clId="{261C363B-013A-4D93-8950-9CFBA96DB4E5}" dt="2022-06-13T16:06:18.693" v="5118" actId="478"/>
          <ac:spMkLst>
            <pc:docMk/>
            <pc:sldMk cId="3980770049" sldId="295"/>
            <ac:spMk id="3" creationId="{28719310-2444-7270-B72F-843877760072}"/>
          </ac:spMkLst>
        </pc:spChg>
        <pc:spChg chg="del">
          <ac:chgData name="Tài Minh Phí" userId="6aed78f516f762d5" providerId="LiveId" clId="{261C363B-013A-4D93-8950-9CFBA96DB4E5}" dt="2022-06-13T16:06:18.693" v="5118" actId="478"/>
          <ac:spMkLst>
            <pc:docMk/>
            <pc:sldMk cId="3980770049" sldId="295"/>
            <ac:spMk id="4" creationId="{7A8658DA-01F5-1BB2-DDA0-4484973F934D}"/>
          </ac:spMkLst>
        </pc:spChg>
        <pc:spChg chg="del">
          <ac:chgData name="Tài Minh Phí" userId="6aed78f516f762d5" providerId="LiveId" clId="{261C363B-013A-4D93-8950-9CFBA96DB4E5}" dt="2022-06-13T16:06:18.693" v="5118" actId="478"/>
          <ac:spMkLst>
            <pc:docMk/>
            <pc:sldMk cId="3980770049" sldId="295"/>
            <ac:spMk id="5" creationId="{F8AFAD20-13C5-DACD-B103-FC472233D9C3}"/>
          </ac:spMkLst>
        </pc:spChg>
        <pc:spChg chg="del">
          <ac:chgData name="Tài Minh Phí" userId="6aed78f516f762d5" providerId="LiveId" clId="{261C363B-013A-4D93-8950-9CFBA96DB4E5}" dt="2022-06-13T16:06:18.693" v="5118" actId="478"/>
          <ac:spMkLst>
            <pc:docMk/>
            <pc:sldMk cId="3980770049" sldId="295"/>
            <ac:spMk id="6" creationId="{7B740C61-39BF-BD83-9CE2-16239CF891B1}"/>
          </ac:spMkLst>
        </pc:spChg>
        <pc:spChg chg="add mod">
          <ac:chgData name="Tài Minh Phí" userId="6aed78f516f762d5" providerId="LiveId" clId="{261C363B-013A-4D93-8950-9CFBA96DB4E5}" dt="2022-06-13T16:06:36.505" v="5139" actId="20577"/>
          <ac:spMkLst>
            <pc:docMk/>
            <pc:sldMk cId="3980770049" sldId="295"/>
            <ac:spMk id="7" creationId="{989225CB-9751-1618-ACA0-C66A1EBF7A79}"/>
          </ac:spMkLst>
        </pc:spChg>
      </pc:sldChg>
      <pc:sldChg chg="del">
        <pc:chgData name="Tài Minh Phí" userId="6aed78f516f762d5" providerId="LiveId" clId="{261C363B-013A-4D93-8950-9CFBA96DB4E5}" dt="2022-06-13T13:52:12.411" v="4277" actId="2696"/>
        <pc:sldMkLst>
          <pc:docMk/>
          <pc:sldMk cId="0" sldId="296"/>
        </pc:sldMkLst>
      </pc:sldChg>
      <pc:sldMasterChg chg="delSldLayout">
        <pc:chgData name="Tài Minh Phí" userId="6aed78f516f762d5" providerId="LiveId" clId="{261C363B-013A-4D93-8950-9CFBA96DB4E5}" dt="2022-06-13T13:32:06.867" v="3763" actId="2696"/>
        <pc:sldMasterMkLst>
          <pc:docMk/>
          <pc:sldMasterMk cId="0" sldId="2147483669"/>
        </pc:sldMasterMkLst>
        <pc:sldLayoutChg chg="del">
          <pc:chgData name="Tài Minh Phí" userId="6aed78f516f762d5" providerId="LiveId" clId="{261C363B-013A-4D93-8950-9CFBA96DB4E5}" dt="2022-06-13T13:32:06.867" v="3763" actId="2696"/>
          <pc:sldLayoutMkLst>
            <pc:docMk/>
            <pc:sldMasterMk cId="0" sldId="2147483669"/>
            <pc:sldLayoutMk cId="0" sldId="214748366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65abef0139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65abef0139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6b4974444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6b4974444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7098bb5640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7098bb5640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65abef0139_0_15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65abef0139_0_15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g65abef0139_0_1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g65abef0139_0_1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65abef0139_0_1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g65abef0139_0_1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g65abef0139_0_1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5" name="Google Shape;1825;g65abef0139_0_1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65abef0139_0_1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65abef0139_0_1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7"/>
        <p:cNvGrpSpPr/>
        <p:nvPr/>
      </p:nvGrpSpPr>
      <p:grpSpPr>
        <a:xfrm>
          <a:off x="0" y="0"/>
          <a:ext cx="0" cy="0"/>
          <a:chOff x="0" y="0"/>
          <a:chExt cx="0" cy="0"/>
        </a:xfrm>
      </p:grpSpPr>
      <p:sp>
        <p:nvSpPr>
          <p:cNvPr id="8438" name="Google Shape;8438;g65abef0139_0_7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9" name="Google Shape;8439;g65abef0139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4"/>
        <p:cNvGrpSpPr/>
        <p:nvPr/>
      </p:nvGrpSpPr>
      <p:grpSpPr>
        <a:xfrm>
          <a:off x="0" y="0"/>
          <a:ext cx="0" cy="0"/>
          <a:chOff x="0" y="0"/>
          <a:chExt cx="0" cy="0"/>
        </a:xfrm>
      </p:grpSpPr>
      <p:sp>
        <p:nvSpPr>
          <p:cNvPr id="8865" name="Google Shape;8865;g65abef0139_0_8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6" name="Google Shape;8866;g65abef0139_0_8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7"/>
        <p:cNvGrpSpPr/>
        <p:nvPr/>
      </p:nvGrpSpPr>
      <p:grpSpPr>
        <a:xfrm>
          <a:off x="0" y="0"/>
          <a:ext cx="0" cy="0"/>
          <a:chOff x="0" y="0"/>
          <a:chExt cx="0" cy="0"/>
        </a:xfrm>
      </p:grpSpPr>
      <p:sp>
        <p:nvSpPr>
          <p:cNvPr id="9028" name="Google Shape;9028;g65abef0139_0_8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9" name="Google Shape;9029;g65abef0139_0_8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9"/>
        <p:cNvGrpSpPr/>
        <p:nvPr/>
      </p:nvGrpSpPr>
      <p:grpSpPr>
        <a:xfrm>
          <a:off x="0" y="0"/>
          <a:ext cx="0" cy="0"/>
          <a:chOff x="0" y="0"/>
          <a:chExt cx="0" cy="0"/>
        </a:xfrm>
      </p:grpSpPr>
      <p:sp>
        <p:nvSpPr>
          <p:cNvPr id="9430" name="Google Shape;9430;g65abef0139_0_8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1" name="Google Shape;9431;g65abef0139_0_8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0"/>
        <p:cNvGrpSpPr/>
        <p:nvPr/>
      </p:nvGrpSpPr>
      <p:grpSpPr>
        <a:xfrm>
          <a:off x="0" y="0"/>
          <a:ext cx="0" cy="0"/>
          <a:chOff x="0" y="0"/>
          <a:chExt cx="0" cy="0"/>
        </a:xfrm>
      </p:grpSpPr>
      <p:sp>
        <p:nvSpPr>
          <p:cNvPr id="9801" name="Google Shape;9801;g65abef0139_0_9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2" name="Google Shape;9802;g65abef0139_0_9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a:ea typeface="Advent Pro"/>
                <a:cs typeface="Advent Pro"/>
                <a:sym typeface="Advent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2"/>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sz="1400"/>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BLANK_1_1_1_1_1">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7"/>
          <p:cNvSpPr txBox="1">
            <a:spLocks noGrp="1"/>
          </p:cNvSpPr>
          <p:nvPr>
            <p:ph type="subTitle" idx="1"/>
          </p:nvPr>
        </p:nvSpPr>
        <p:spPr>
          <a:xfrm>
            <a:off x="6006000" y="2320225"/>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0" name="Google Shape;70;p17"/>
          <p:cNvSpPr txBox="1">
            <a:spLocks noGrp="1"/>
          </p:cNvSpPr>
          <p:nvPr>
            <p:ph type="subTitle" idx="2"/>
          </p:nvPr>
        </p:nvSpPr>
        <p:spPr>
          <a:xfrm>
            <a:off x="6006000" y="3478616"/>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1" name="Google Shape;71;p17"/>
          <p:cNvSpPr txBox="1">
            <a:spLocks noGrp="1"/>
          </p:cNvSpPr>
          <p:nvPr>
            <p:ph type="title" hasCustomPrompt="1"/>
          </p:nvPr>
        </p:nvSpPr>
        <p:spPr>
          <a:xfrm>
            <a:off x="6006000" y="1954025"/>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2" name="Google Shape;72;p17"/>
          <p:cNvSpPr txBox="1">
            <a:spLocks noGrp="1"/>
          </p:cNvSpPr>
          <p:nvPr>
            <p:ph type="title" idx="3" hasCustomPrompt="1"/>
          </p:nvPr>
        </p:nvSpPr>
        <p:spPr>
          <a:xfrm>
            <a:off x="6006000" y="3100474"/>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3" name="Google Shape;73;p17"/>
          <p:cNvSpPr txBox="1">
            <a:spLocks noGrp="1"/>
          </p:cNvSpPr>
          <p:nvPr>
            <p:ph type="title" idx="4"/>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1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6" name="Google Shape;76;p18"/>
          <p:cNvSpPr txBox="1">
            <a:spLocks noGrp="1"/>
          </p:cNvSpPr>
          <p:nvPr>
            <p:ph type="subTitle" idx="1"/>
          </p:nvPr>
        </p:nvSpPr>
        <p:spPr>
          <a:xfrm>
            <a:off x="786275" y="19094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8" name="Google Shape;78;p18"/>
          <p:cNvSpPr txBox="1">
            <a:spLocks noGrp="1"/>
          </p:cNvSpPr>
          <p:nvPr>
            <p:ph type="subTitle" idx="3"/>
          </p:nvPr>
        </p:nvSpPr>
        <p:spPr>
          <a:xfrm>
            <a:off x="6080425"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0" name="Google Shape;80;p18"/>
          <p:cNvSpPr txBox="1">
            <a:spLocks noGrp="1"/>
          </p:cNvSpPr>
          <p:nvPr>
            <p:ph type="subTitle" idx="5"/>
          </p:nvPr>
        </p:nvSpPr>
        <p:spPr>
          <a:xfrm>
            <a:off x="3389350"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2" name="Google Shape;82;p18"/>
          <p:cNvSpPr txBox="1">
            <a:spLocks noGrp="1"/>
          </p:cNvSpPr>
          <p:nvPr>
            <p:ph type="subTitle" idx="7"/>
          </p:nvPr>
        </p:nvSpPr>
        <p:spPr>
          <a:xfrm>
            <a:off x="3389350"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4" name="Google Shape;84;p18"/>
          <p:cNvSpPr txBox="1">
            <a:spLocks noGrp="1"/>
          </p:cNvSpPr>
          <p:nvPr>
            <p:ph type="subTitle" idx="9"/>
          </p:nvPr>
        </p:nvSpPr>
        <p:spPr>
          <a:xfrm>
            <a:off x="786325" y="33322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6" name="Google Shape;86;p18"/>
          <p:cNvSpPr txBox="1">
            <a:spLocks noGrp="1"/>
          </p:cNvSpPr>
          <p:nvPr>
            <p:ph type="subTitle" idx="14"/>
          </p:nvPr>
        </p:nvSpPr>
        <p:spPr>
          <a:xfrm>
            <a:off x="6080425"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7" name="Google Shape;87;p18"/>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9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a:buChar char="●"/>
              <a:defRPr sz="1200">
                <a:solidFill>
                  <a:schemeClr val="lt2"/>
                </a:solidFill>
                <a:latin typeface="Fira Sans Condensed"/>
                <a:ea typeface="Fira Sans Condensed"/>
                <a:cs typeface="Fira Sans Condensed"/>
                <a:sym typeface="Fira Sans Condensed"/>
              </a:defRPr>
            </a:lvl1pPr>
            <a:lvl2pPr marL="914400" lvl="1" indent="-304800">
              <a:lnSpc>
                <a:spcPct val="115000"/>
              </a:lnSpc>
              <a:spcBef>
                <a:spcPts val="1600"/>
              </a:spcBef>
              <a:spcAft>
                <a:spcPts val="0"/>
              </a:spcAft>
              <a:buClr>
                <a:schemeClr val="lt2"/>
              </a:buClr>
              <a:buSzPts val="1200"/>
              <a:buFont typeface="Fira Sans Condensed"/>
              <a:buChar char="○"/>
              <a:defRPr sz="1200">
                <a:solidFill>
                  <a:schemeClr val="lt2"/>
                </a:solidFill>
                <a:latin typeface="Fira Sans Condensed"/>
                <a:ea typeface="Fira Sans Condensed"/>
                <a:cs typeface="Fira Sans Condensed"/>
                <a:sym typeface="Fira Sans Condensed"/>
              </a:defRPr>
            </a:lvl2pPr>
            <a:lvl3pPr marL="1371600" lvl="2" indent="-304800">
              <a:lnSpc>
                <a:spcPct val="115000"/>
              </a:lnSpc>
              <a:spcBef>
                <a:spcPts val="1600"/>
              </a:spcBef>
              <a:spcAft>
                <a:spcPts val="0"/>
              </a:spcAft>
              <a:buClr>
                <a:schemeClr val="lt2"/>
              </a:buClr>
              <a:buSzPts val="1200"/>
              <a:buFont typeface="Fira Sans Condensed"/>
              <a:buChar char="■"/>
              <a:defRPr sz="1200">
                <a:solidFill>
                  <a:schemeClr val="lt2"/>
                </a:solidFill>
                <a:latin typeface="Fira Sans Condensed"/>
                <a:ea typeface="Fira Sans Condensed"/>
                <a:cs typeface="Fira Sans Condensed"/>
                <a:sym typeface="Fira Sans Condensed"/>
              </a:defRPr>
            </a:lvl3pPr>
            <a:lvl4pPr marL="1828800" lvl="3" indent="-304800">
              <a:lnSpc>
                <a:spcPct val="115000"/>
              </a:lnSpc>
              <a:spcBef>
                <a:spcPts val="1600"/>
              </a:spcBef>
              <a:spcAft>
                <a:spcPts val="0"/>
              </a:spcAft>
              <a:buClr>
                <a:schemeClr val="lt2"/>
              </a:buClr>
              <a:buSzPts val="1200"/>
              <a:buFont typeface="Fira Sans Condensed"/>
              <a:buChar char="●"/>
              <a:defRPr sz="1200">
                <a:solidFill>
                  <a:schemeClr val="lt2"/>
                </a:solidFill>
                <a:latin typeface="Fira Sans Condensed"/>
                <a:ea typeface="Fira Sans Condensed"/>
                <a:cs typeface="Fira Sans Condensed"/>
                <a:sym typeface="Fira Sans Condensed"/>
              </a:defRPr>
            </a:lvl4pPr>
            <a:lvl5pPr marL="2286000" lvl="4" indent="-304800">
              <a:lnSpc>
                <a:spcPct val="115000"/>
              </a:lnSpc>
              <a:spcBef>
                <a:spcPts val="1600"/>
              </a:spcBef>
              <a:spcAft>
                <a:spcPts val="0"/>
              </a:spcAft>
              <a:buClr>
                <a:schemeClr val="lt2"/>
              </a:buClr>
              <a:buSzPts val="1200"/>
              <a:buFont typeface="Fira Sans Condensed"/>
              <a:buChar char="○"/>
              <a:defRPr sz="1200">
                <a:solidFill>
                  <a:schemeClr val="lt2"/>
                </a:solidFill>
                <a:latin typeface="Fira Sans Condensed"/>
                <a:ea typeface="Fira Sans Condensed"/>
                <a:cs typeface="Fira Sans Condensed"/>
                <a:sym typeface="Fira Sans Condensed"/>
              </a:defRPr>
            </a:lvl5pPr>
            <a:lvl6pPr marL="2743200" lvl="5" indent="-304800">
              <a:lnSpc>
                <a:spcPct val="115000"/>
              </a:lnSpc>
              <a:spcBef>
                <a:spcPts val="1600"/>
              </a:spcBef>
              <a:spcAft>
                <a:spcPts val="0"/>
              </a:spcAft>
              <a:buClr>
                <a:schemeClr val="lt2"/>
              </a:buClr>
              <a:buSzPts val="1200"/>
              <a:buFont typeface="Fira Sans Condensed"/>
              <a:buChar char="■"/>
              <a:defRPr sz="1200">
                <a:solidFill>
                  <a:schemeClr val="lt2"/>
                </a:solidFill>
                <a:latin typeface="Fira Sans Condensed"/>
                <a:ea typeface="Fira Sans Condensed"/>
                <a:cs typeface="Fira Sans Condensed"/>
                <a:sym typeface="Fira Sans Condensed"/>
              </a:defRPr>
            </a:lvl6pPr>
            <a:lvl7pPr marL="3200400" lvl="6" indent="-304800">
              <a:lnSpc>
                <a:spcPct val="115000"/>
              </a:lnSpc>
              <a:spcBef>
                <a:spcPts val="1600"/>
              </a:spcBef>
              <a:spcAft>
                <a:spcPts val="0"/>
              </a:spcAft>
              <a:buClr>
                <a:schemeClr val="lt2"/>
              </a:buClr>
              <a:buSzPts val="1200"/>
              <a:buFont typeface="Fira Sans Condensed"/>
              <a:buChar char="●"/>
              <a:defRPr sz="1200">
                <a:solidFill>
                  <a:schemeClr val="lt2"/>
                </a:solidFill>
                <a:latin typeface="Fira Sans Condensed"/>
                <a:ea typeface="Fira Sans Condensed"/>
                <a:cs typeface="Fira Sans Condensed"/>
                <a:sym typeface="Fira Sans Condensed"/>
              </a:defRPr>
            </a:lvl7pPr>
            <a:lvl8pPr marL="3657600" lvl="7" indent="-304800">
              <a:lnSpc>
                <a:spcPct val="115000"/>
              </a:lnSpc>
              <a:spcBef>
                <a:spcPts val="1600"/>
              </a:spcBef>
              <a:spcAft>
                <a:spcPts val="0"/>
              </a:spcAft>
              <a:buClr>
                <a:schemeClr val="lt2"/>
              </a:buClr>
              <a:buSzPts val="1200"/>
              <a:buFont typeface="Fira Sans Condensed"/>
              <a:buChar char="○"/>
              <a:defRPr sz="1200">
                <a:solidFill>
                  <a:schemeClr val="lt2"/>
                </a:solidFill>
                <a:latin typeface="Fira Sans Condensed"/>
                <a:ea typeface="Fira Sans Condensed"/>
                <a:cs typeface="Fira Sans Condensed"/>
                <a:sym typeface="Fira Sans Condensed"/>
              </a:defRPr>
            </a:lvl8pPr>
            <a:lvl9pPr marL="4114800" lvl="8" indent="-304800">
              <a:lnSpc>
                <a:spcPct val="115000"/>
              </a:lnSpc>
              <a:spcBef>
                <a:spcPts val="1600"/>
              </a:spcBef>
              <a:spcAft>
                <a:spcPts val="1600"/>
              </a:spcAft>
              <a:buClr>
                <a:schemeClr val="lt2"/>
              </a:buClr>
              <a:buSzPts val="1200"/>
              <a:buFont typeface="Fira Sans Condensed"/>
              <a:buChar char="■"/>
              <a:defRPr sz="1200">
                <a:solidFill>
                  <a:schemeClr val="lt2"/>
                </a:solidFill>
                <a:latin typeface="Fira Sans Condensed"/>
                <a:ea typeface="Fira Sans Condensed"/>
                <a:cs typeface="Fira Sans Condensed"/>
                <a:sym typeface="Fira Sans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6" r:id="rId18"/>
    <p:sldLayoutId id="214748366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4"/>
        <p:cNvGrpSpPr/>
        <p:nvPr/>
      </p:nvGrpSpPr>
      <p:grpSpPr>
        <a:xfrm>
          <a:off x="0" y="0"/>
          <a:ext cx="0" cy="0"/>
          <a:chOff x="0" y="0"/>
          <a:chExt cx="0" cy="0"/>
        </a:xfrm>
      </p:grpSpPr>
      <p:sp>
        <p:nvSpPr>
          <p:cNvPr id="95" name="Google Shape;95;p2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1pPr>
            <a:lvl2pPr lvl="1"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2pPr>
            <a:lvl3pPr lvl="2"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3pPr>
            <a:lvl4pPr lvl="3"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4pPr>
            <a:lvl5pPr lvl="4"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5pPr>
            <a:lvl6pPr lvl="5"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6pPr>
            <a:lvl7pPr lvl="6"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7pPr>
            <a:lvl8pPr lvl="7"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8pPr>
            <a:lvl9pPr lvl="8"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9pPr>
          </a:lstStyle>
          <a:p>
            <a:endParaRPr/>
          </a:p>
        </p:txBody>
      </p:sp>
      <p:sp>
        <p:nvSpPr>
          <p:cNvPr id="96" name="Google Shape;96;p2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5400" dirty="0">
                <a:latin typeface="Rajdhani"/>
                <a:ea typeface="Rajdhani"/>
                <a:cs typeface="Rajdhani"/>
                <a:sym typeface="Rajdhani"/>
              </a:rPr>
              <a:t>LẬP TRÌNH HƯỚNG ĐỐI TƯỢNG</a:t>
            </a:r>
            <a:endParaRPr sz="5400" dirty="0">
              <a:latin typeface="Rajdhani"/>
              <a:ea typeface="Rajdhani"/>
              <a:cs typeface="Rajdhani"/>
              <a:sym typeface="Rajdhani"/>
            </a:endParaRPr>
          </a:p>
        </p:txBody>
      </p:sp>
      <p:sp>
        <p:nvSpPr>
          <p:cNvPr id="103" name="Google Shape;103;p24"/>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Fira Sans Condensed"/>
                <a:ea typeface="Fira Sans Condensed"/>
                <a:cs typeface="Fira Sans Condensed"/>
                <a:sym typeface="Fira Sans Condensed"/>
              </a:rPr>
              <a:t>Giảng</a:t>
            </a:r>
            <a:r>
              <a:rPr lang="en-US" dirty="0">
                <a:latin typeface="Fira Sans Condensed"/>
                <a:ea typeface="Fira Sans Condensed"/>
                <a:cs typeface="Fira Sans Condensed"/>
                <a:sym typeface="Fira Sans Condensed"/>
              </a:rPr>
              <a:t> </a:t>
            </a:r>
            <a:r>
              <a:rPr lang="en-US" dirty="0" err="1">
                <a:latin typeface="Fira Sans Condensed"/>
                <a:ea typeface="Fira Sans Condensed"/>
                <a:cs typeface="Fira Sans Condensed"/>
                <a:sym typeface="Fira Sans Condensed"/>
              </a:rPr>
              <a:t>viên</a:t>
            </a:r>
            <a:r>
              <a:rPr lang="en-US" dirty="0">
                <a:latin typeface="Fira Sans Condensed"/>
                <a:ea typeface="Fira Sans Condensed"/>
                <a:cs typeface="Fira Sans Condensed"/>
                <a:sym typeface="Fira Sans Condensed"/>
              </a:rPr>
              <a:t>: </a:t>
            </a:r>
            <a:r>
              <a:rPr lang="en-US" dirty="0" err="1">
                <a:latin typeface="Fira Sans Condensed"/>
                <a:ea typeface="Fira Sans Condensed"/>
                <a:cs typeface="Fira Sans Condensed"/>
                <a:sym typeface="Fira Sans Condensed"/>
              </a:rPr>
              <a:t>Trần</a:t>
            </a:r>
            <a:r>
              <a:rPr lang="en-US" dirty="0">
                <a:latin typeface="Fira Sans Condensed"/>
                <a:ea typeface="Fira Sans Condensed"/>
                <a:cs typeface="Fira Sans Condensed"/>
                <a:sym typeface="Fira Sans Condensed"/>
              </a:rPr>
              <a:t> </a:t>
            </a:r>
            <a:r>
              <a:rPr lang="en-US" dirty="0" err="1">
                <a:latin typeface="Fira Sans Condensed"/>
                <a:ea typeface="Fira Sans Condensed"/>
                <a:cs typeface="Fira Sans Condensed"/>
                <a:sym typeface="Fira Sans Condensed"/>
              </a:rPr>
              <a:t>Đăng</a:t>
            </a:r>
            <a:r>
              <a:rPr lang="en-US" dirty="0">
                <a:latin typeface="Fira Sans Condensed"/>
                <a:ea typeface="Fira Sans Condensed"/>
                <a:cs typeface="Fira Sans Condensed"/>
                <a:sym typeface="Fira Sans Condensed"/>
              </a:rPr>
              <a:t> </a:t>
            </a:r>
            <a:r>
              <a:rPr lang="en-US" dirty="0" err="1">
                <a:latin typeface="Fira Sans Condensed"/>
                <a:ea typeface="Fira Sans Condensed"/>
                <a:cs typeface="Fira Sans Condensed"/>
                <a:sym typeface="Fira Sans Condensed"/>
              </a:rPr>
              <a:t>Hoan</a:t>
            </a:r>
            <a:r>
              <a:rPr lang="en-US" dirty="0">
                <a:latin typeface="Fira Sans Condensed"/>
                <a:ea typeface="Fira Sans Condensed"/>
                <a:cs typeface="Fira Sans Condensed"/>
                <a:sym typeface="Fira Sans Condensed"/>
              </a:rPr>
              <a:t> </a:t>
            </a:r>
            <a:endParaRPr dirty="0">
              <a:latin typeface="Fira Sans Condensed"/>
              <a:ea typeface="Fira Sans Condensed"/>
              <a:cs typeface="Fira Sans Condensed"/>
              <a:sym typeface="Fira Sans Condensed"/>
            </a:endParaRP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461DEE-6019-471B-980F-871558AD5800}"/>
              </a:ext>
            </a:extLst>
          </p:cNvPr>
          <p:cNvSpPr/>
          <p:nvPr/>
        </p:nvSpPr>
        <p:spPr>
          <a:xfrm>
            <a:off x="1892595" y="212651"/>
            <a:ext cx="5263117"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 </a:t>
            </a:r>
            <a:r>
              <a:rPr lang="en-US" dirty="0" err="1"/>
              <a:t>Yêu</a:t>
            </a:r>
            <a:r>
              <a:rPr lang="en-US" dirty="0"/>
              <a:t> </a:t>
            </a:r>
            <a:r>
              <a:rPr lang="en-US" dirty="0" err="1"/>
              <a:t>cầu</a:t>
            </a:r>
            <a:r>
              <a:rPr lang="en-US" dirty="0"/>
              <a:t> </a:t>
            </a:r>
            <a:r>
              <a:rPr lang="en-US" dirty="0" err="1"/>
              <a:t>hệ</a:t>
            </a:r>
            <a:r>
              <a:rPr lang="en-US" dirty="0"/>
              <a:t> </a:t>
            </a:r>
            <a:r>
              <a:rPr lang="en-US" dirty="0" err="1"/>
              <a:t>thống</a:t>
            </a:r>
            <a:r>
              <a:rPr lang="en-US" dirty="0"/>
              <a:t> </a:t>
            </a:r>
          </a:p>
        </p:txBody>
      </p:sp>
      <p:sp>
        <p:nvSpPr>
          <p:cNvPr id="8" name="Rectangle 7">
            <a:extLst>
              <a:ext uri="{FF2B5EF4-FFF2-40B4-BE49-F238E27FC236}">
                <a16:creationId xmlns:a16="http://schemas.microsoft.com/office/drawing/2014/main" id="{E0AD4D3C-CA4D-405A-1AAE-05CD6D005355}"/>
              </a:ext>
            </a:extLst>
          </p:cNvPr>
          <p:cNvSpPr/>
          <p:nvPr/>
        </p:nvSpPr>
        <p:spPr>
          <a:xfrm>
            <a:off x="297713" y="1137683"/>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Yêu</a:t>
            </a:r>
            <a:r>
              <a:rPr lang="en-US" dirty="0"/>
              <a:t> </a:t>
            </a:r>
            <a:r>
              <a:rPr lang="en-US" dirty="0" err="1"/>
              <a:t>cầu</a:t>
            </a:r>
            <a:r>
              <a:rPr lang="en-US" dirty="0"/>
              <a:t> </a:t>
            </a:r>
            <a:r>
              <a:rPr lang="en-US" dirty="0" err="1"/>
              <a:t>chức</a:t>
            </a:r>
            <a:r>
              <a:rPr lang="en-US" dirty="0"/>
              <a:t> </a:t>
            </a:r>
            <a:r>
              <a:rPr lang="en-US" dirty="0" err="1"/>
              <a:t>năng</a:t>
            </a:r>
            <a:r>
              <a:rPr lang="en-US" dirty="0"/>
              <a:t> </a:t>
            </a:r>
          </a:p>
        </p:txBody>
      </p:sp>
      <p:sp>
        <p:nvSpPr>
          <p:cNvPr id="9" name="Rectangle 8">
            <a:extLst>
              <a:ext uri="{FF2B5EF4-FFF2-40B4-BE49-F238E27FC236}">
                <a16:creationId xmlns:a16="http://schemas.microsoft.com/office/drawing/2014/main" id="{3196340C-79D5-CD34-4B54-A59D2AAF2DAD}"/>
              </a:ext>
            </a:extLst>
          </p:cNvPr>
          <p:cNvSpPr/>
          <p:nvPr/>
        </p:nvSpPr>
        <p:spPr>
          <a:xfrm>
            <a:off x="3407735" y="1137683"/>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a:t>
            </a:r>
            <a:r>
              <a:rPr lang="en-US" sz="1200" dirty="0" err="1"/>
              <a:t>Yêu</a:t>
            </a:r>
            <a:r>
              <a:rPr lang="en-US" sz="1200" dirty="0"/>
              <a:t> </a:t>
            </a:r>
            <a:r>
              <a:rPr lang="en-US" sz="1200" dirty="0" err="1"/>
              <a:t>cầu</a:t>
            </a:r>
            <a:r>
              <a:rPr lang="en-US" sz="1200" dirty="0"/>
              <a:t> phi </a:t>
            </a:r>
            <a:r>
              <a:rPr lang="en-US" sz="1200" dirty="0" err="1"/>
              <a:t>chức</a:t>
            </a:r>
            <a:r>
              <a:rPr lang="en-US" sz="1200" dirty="0"/>
              <a:t> </a:t>
            </a:r>
            <a:r>
              <a:rPr lang="en-US" sz="1200" dirty="0" err="1"/>
              <a:t>năng</a:t>
            </a:r>
            <a:r>
              <a:rPr lang="en-US" sz="1200" dirty="0"/>
              <a:t> </a:t>
            </a:r>
          </a:p>
        </p:txBody>
      </p:sp>
      <p:sp>
        <p:nvSpPr>
          <p:cNvPr id="10" name="Rectangle 9">
            <a:extLst>
              <a:ext uri="{FF2B5EF4-FFF2-40B4-BE49-F238E27FC236}">
                <a16:creationId xmlns:a16="http://schemas.microsoft.com/office/drawing/2014/main" id="{D1134A82-0566-7105-A087-040748EA11D6}"/>
              </a:ext>
            </a:extLst>
          </p:cNvPr>
          <p:cNvSpPr/>
          <p:nvPr/>
        </p:nvSpPr>
        <p:spPr>
          <a:xfrm>
            <a:off x="404039" y="1924488"/>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Chức năng quản trị hệ thống</a:t>
            </a:r>
            <a:endParaRPr lang="en-US" sz="1200" dirty="0"/>
          </a:p>
        </p:txBody>
      </p:sp>
      <p:sp>
        <p:nvSpPr>
          <p:cNvPr id="11" name="Rectangle 10">
            <a:extLst>
              <a:ext uri="{FF2B5EF4-FFF2-40B4-BE49-F238E27FC236}">
                <a16:creationId xmlns:a16="http://schemas.microsoft.com/office/drawing/2014/main" id="{5CC63EEB-40CC-E87D-27AA-8BE29664D11F}"/>
              </a:ext>
            </a:extLst>
          </p:cNvPr>
          <p:cNvSpPr/>
          <p:nvPr/>
        </p:nvSpPr>
        <p:spPr>
          <a:xfrm>
            <a:off x="3407735" y="1795573"/>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Giao diện thân thiện, dễ sử dụng</a:t>
            </a:r>
            <a:endParaRPr lang="en-US" sz="1200" dirty="0"/>
          </a:p>
        </p:txBody>
      </p:sp>
      <p:sp>
        <p:nvSpPr>
          <p:cNvPr id="12" name="Rectangle 11">
            <a:extLst>
              <a:ext uri="{FF2B5EF4-FFF2-40B4-BE49-F238E27FC236}">
                <a16:creationId xmlns:a16="http://schemas.microsoft.com/office/drawing/2014/main" id="{069C13F3-1EEB-BCE4-7ED0-8EEBEA86EF63}"/>
              </a:ext>
            </a:extLst>
          </p:cNvPr>
          <p:cNvSpPr/>
          <p:nvPr/>
        </p:nvSpPr>
        <p:spPr>
          <a:xfrm>
            <a:off x="404038" y="3633678"/>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Chức năng tra cứu thông tin</a:t>
            </a:r>
            <a:endParaRPr lang="en-US" sz="1200" dirty="0"/>
          </a:p>
        </p:txBody>
      </p:sp>
      <p:sp>
        <p:nvSpPr>
          <p:cNvPr id="13" name="Rectangle 12">
            <a:extLst>
              <a:ext uri="{FF2B5EF4-FFF2-40B4-BE49-F238E27FC236}">
                <a16:creationId xmlns:a16="http://schemas.microsoft.com/office/drawing/2014/main" id="{4F3A10EB-0DEE-FC82-8E95-DBF3FA61BA32}"/>
              </a:ext>
            </a:extLst>
          </p:cNvPr>
          <p:cNvSpPr/>
          <p:nvPr/>
        </p:nvSpPr>
        <p:spPr>
          <a:xfrm>
            <a:off x="3407735" y="2571740"/>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Truy xuất dữ liệu nhanh, lưu trữ dữ liệu tốt</a:t>
            </a:r>
            <a:endParaRPr lang="en-US" sz="1200" dirty="0"/>
          </a:p>
        </p:txBody>
      </p:sp>
      <p:sp>
        <p:nvSpPr>
          <p:cNvPr id="14" name="Rectangle 13">
            <a:extLst>
              <a:ext uri="{FF2B5EF4-FFF2-40B4-BE49-F238E27FC236}">
                <a16:creationId xmlns:a16="http://schemas.microsoft.com/office/drawing/2014/main" id="{4F2D7932-823D-AD12-4FDC-98CF1789000B}"/>
              </a:ext>
            </a:extLst>
          </p:cNvPr>
          <p:cNvSpPr/>
          <p:nvPr/>
        </p:nvSpPr>
        <p:spPr>
          <a:xfrm>
            <a:off x="404038" y="2711293"/>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Chức năng quản lý thông tin</a:t>
            </a:r>
            <a:endParaRPr lang="en-US" sz="1200" dirty="0"/>
          </a:p>
        </p:txBody>
      </p:sp>
      <p:sp>
        <p:nvSpPr>
          <p:cNvPr id="16" name="Rectangle 15">
            <a:extLst>
              <a:ext uri="{FF2B5EF4-FFF2-40B4-BE49-F238E27FC236}">
                <a16:creationId xmlns:a16="http://schemas.microsoft.com/office/drawing/2014/main" id="{5BC293DE-4CF2-70E5-D064-73EB3B9D5631}"/>
              </a:ext>
            </a:extLst>
          </p:cNvPr>
          <p:cNvSpPr/>
          <p:nvPr/>
        </p:nvSpPr>
        <p:spPr>
          <a:xfrm>
            <a:off x="3407735" y="3250897"/>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Tìm kiếm nhanh, thuận tiện</a:t>
            </a:r>
            <a:endParaRPr lang="en-US" sz="1200" dirty="0"/>
          </a:p>
        </p:txBody>
      </p:sp>
      <p:sp>
        <p:nvSpPr>
          <p:cNvPr id="17" name="Rectangle 16">
            <a:extLst>
              <a:ext uri="{FF2B5EF4-FFF2-40B4-BE49-F238E27FC236}">
                <a16:creationId xmlns:a16="http://schemas.microsoft.com/office/drawing/2014/main" id="{866550EA-B3C6-2413-5EA1-A3DE9365F84F}"/>
              </a:ext>
            </a:extLst>
          </p:cNvPr>
          <p:cNvSpPr/>
          <p:nvPr/>
        </p:nvSpPr>
        <p:spPr>
          <a:xfrm>
            <a:off x="3407735" y="3980561"/>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Hệ thống bảo mật cao</a:t>
            </a:r>
            <a:endParaRPr lang="en-US" sz="1200" dirty="0"/>
          </a:p>
        </p:txBody>
      </p:sp>
      <p:sp>
        <p:nvSpPr>
          <p:cNvPr id="18" name="Rectangle 17">
            <a:extLst>
              <a:ext uri="{FF2B5EF4-FFF2-40B4-BE49-F238E27FC236}">
                <a16:creationId xmlns:a16="http://schemas.microsoft.com/office/drawing/2014/main" id="{EBC293CA-E94B-462D-99E4-4C5592A2EF27}"/>
              </a:ext>
            </a:extLst>
          </p:cNvPr>
          <p:cNvSpPr/>
          <p:nvPr/>
        </p:nvSpPr>
        <p:spPr>
          <a:xfrm>
            <a:off x="3407735" y="4633137"/>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Đáp ứng được các yêu cầu nghiệp vụ.</a:t>
            </a:r>
            <a:endParaRPr lang="en-US" sz="1200" dirty="0"/>
          </a:p>
        </p:txBody>
      </p:sp>
      <p:sp>
        <p:nvSpPr>
          <p:cNvPr id="19" name="Rectangle 18">
            <a:extLst>
              <a:ext uri="{FF2B5EF4-FFF2-40B4-BE49-F238E27FC236}">
                <a16:creationId xmlns:a16="http://schemas.microsoft.com/office/drawing/2014/main" id="{FC368323-B205-B220-54DE-CF1267E2A02B}"/>
              </a:ext>
            </a:extLst>
          </p:cNvPr>
          <p:cNvSpPr/>
          <p:nvPr/>
        </p:nvSpPr>
        <p:spPr>
          <a:xfrm>
            <a:off x="6223592" y="1137683"/>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b="1" dirty="0">
                <a:effectLst/>
                <a:latin typeface="Times New Roman" panose="02020603050405020304" pitchFamily="18" charset="0"/>
                <a:ea typeface="Yu Mincho" panose="02020400000000000000" pitchFamily="18" charset="-128"/>
              </a:rPr>
              <a:t>Yêu cầu miền ứng dụng</a:t>
            </a:r>
            <a:endParaRPr lang="en-US" dirty="0"/>
          </a:p>
        </p:txBody>
      </p:sp>
      <p:sp>
        <p:nvSpPr>
          <p:cNvPr id="20" name="Rectangle 19">
            <a:extLst>
              <a:ext uri="{FF2B5EF4-FFF2-40B4-BE49-F238E27FC236}">
                <a16:creationId xmlns:a16="http://schemas.microsoft.com/office/drawing/2014/main" id="{245F943F-BDC5-4510-1313-6C76CA6CA9EE}"/>
              </a:ext>
            </a:extLst>
          </p:cNvPr>
          <p:cNvSpPr/>
          <p:nvPr/>
        </p:nvSpPr>
        <p:spPr>
          <a:xfrm>
            <a:off x="6329917" y="1912531"/>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latin typeface="Times New Roman" panose="02020603050405020304" pitchFamily="18" charset="0"/>
                <a:ea typeface="Yu Mincho" panose="02020400000000000000" pitchFamily="18" charset="-128"/>
              </a:rPr>
              <a:t>Chạy được trên các hệ điều hành khác nhau</a:t>
            </a:r>
            <a:endParaRPr lang="en-US" sz="1200" dirty="0"/>
          </a:p>
        </p:txBody>
      </p:sp>
      <p:sp>
        <p:nvSpPr>
          <p:cNvPr id="21" name="Rectangle 20">
            <a:extLst>
              <a:ext uri="{FF2B5EF4-FFF2-40B4-BE49-F238E27FC236}">
                <a16:creationId xmlns:a16="http://schemas.microsoft.com/office/drawing/2014/main" id="{9FC6B5B9-E8B1-49EA-AFB0-028C07B9DEF9}"/>
              </a:ext>
            </a:extLst>
          </p:cNvPr>
          <p:cNvSpPr/>
          <p:nvPr/>
        </p:nvSpPr>
        <p:spPr>
          <a:xfrm>
            <a:off x="6329917" y="3633678"/>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latin typeface="Times New Roman" panose="02020603050405020304" pitchFamily="18" charset="0"/>
                <a:ea typeface="Yu Mincho" panose="02020400000000000000" pitchFamily="18" charset="-128"/>
              </a:rPr>
              <a:t>Giao diện thiết kế theo một chuẩn nhất định</a:t>
            </a:r>
            <a:endParaRPr lang="en-US" sz="1200" dirty="0"/>
          </a:p>
        </p:txBody>
      </p:sp>
      <p:sp>
        <p:nvSpPr>
          <p:cNvPr id="22" name="Rectangle 21">
            <a:extLst>
              <a:ext uri="{FF2B5EF4-FFF2-40B4-BE49-F238E27FC236}">
                <a16:creationId xmlns:a16="http://schemas.microsoft.com/office/drawing/2014/main" id="{3FF0D68B-7A08-88C3-50B6-777FF4ECB8F0}"/>
              </a:ext>
            </a:extLst>
          </p:cNvPr>
          <p:cNvSpPr/>
          <p:nvPr/>
        </p:nvSpPr>
        <p:spPr>
          <a:xfrm>
            <a:off x="6329917" y="2711293"/>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latin typeface="Times New Roman" panose="02020603050405020304" pitchFamily="18" charset="0"/>
                <a:ea typeface="Yu Mincho" panose="02020400000000000000" pitchFamily="18" charset="-128"/>
              </a:rPr>
              <a:t>Hệ quản trị cơ sở dữ liệu (mySQL)</a:t>
            </a:r>
            <a:endParaRPr lang="en-US" sz="1200" dirty="0"/>
          </a:p>
        </p:txBody>
      </p:sp>
    </p:spTree>
    <p:extLst>
      <p:ext uri="{BB962C8B-B14F-4D97-AF65-F5344CB8AC3E}">
        <p14:creationId xmlns:p14="http://schemas.microsoft.com/office/powerpoint/2010/main" val="165711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500" fill="hold"/>
                                        <p:tgtEl>
                                          <p:spTgt spid="18"/>
                                        </p:tgtEl>
                                        <p:attrNameLst>
                                          <p:attrName>ppt_x</p:attrName>
                                        </p:attrNameLst>
                                      </p:cBhvr>
                                      <p:tavLst>
                                        <p:tav tm="0">
                                          <p:val>
                                            <p:strVal val="#ppt_x"/>
                                          </p:val>
                                        </p:tav>
                                        <p:tav tm="100000">
                                          <p:val>
                                            <p:strVal val="#ppt_x"/>
                                          </p:val>
                                        </p:tav>
                                      </p:tavLst>
                                    </p:anim>
                                    <p:anim calcmode="lin" valueType="num">
                                      <p:cBhvr additive="base">
                                        <p:cTn id="6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1000"/>
                                        <p:tgtEl>
                                          <p:spTgt spid="19"/>
                                        </p:tgtEl>
                                      </p:cBhvr>
                                    </p:animEffect>
                                    <p:anim calcmode="lin" valueType="num">
                                      <p:cBhvr>
                                        <p:cTn id="72" dur="1000" fill="hold"/>
                                        <p:tgtEl>
                                          <p:spTgt spid="19"/>
                                        </p:tgtEl>
                                        <p:attrNameLst>
                                          <p:attrName>ppt_x</p:attrName>
                                        </p:attrNameLst>
                                      </p:cBhvr>
                                      <p:tavLst>
                                        <p:tav tm="0">
                                          <p:val>
                                            <p:strVal val="#ppt_x"/>
                                          </p:val>
                                        </p:tav>
                                        <p:tav tm="100000">
                                          <p:val>
                                            <p:strVal val="#ppt_x"/>
                                          </p:val>
                                        </p:tav>
                                      </p:tavLst>
                                    </p:anim>
                                    <p:anim calcmode="lin" valueType="num">
                                      <p:cBhvr>
                                        <p:cTn id="7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1000"/>
                                        <p:tgtEl>
                                          <p:spTgt spid="20"/>
                                        </p:tgtEl>
                                      </p:cBhvr>
                                    </p:animEffect>
                                    <p:anim calcmode="lin" valueType="num">
                                      <p:cBhvr>
                                        <p:cTn id="79" dur="1000" fill="hold"/>
                                        <p:tgtEl>
                                          <p:spTgt spid="20"/>
                                        </p:tgtEl>
                                        <p:attrNameLst>
                                          <p:attrName>ppt_x</p:attrName>
                                        </p:attrNameLst>
                                      </p:cBhvr>
                                      <p:tavLst>
                                        <p:tav tm="0">
                                          <p:val>
                                            <p:strVal val="#ppt_x"/>
                                          </p:val>
                                        </p:tav>
                                        <p:tav tm="100000">
                                          <p:val>
                                            <p:strVal val="#ppt_x"/>
                                          </p:val>
                                        </p:tav>
                                      </p:tavLst>
                                    </p:anim>
                                    <p:anim calcmode="lin" valueType="num">
                                      <p:cBhvr>
                                        <p:cTn id="8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1000"/>
                                        <p:tgtEl>
                                          <p:spTgt spid="22"/>
                                        </p:tgtEl>
                                      </p:cBhvr>
                                    </p:animEffect>
                                    <p:anim calcmode="lin" valueType="num">
                                      <p:cBhvr>
                                        <p:cTn id="86" dur="1000" fill="hold"/>
                                        <p:tgtEl>
                                          <p:spTgt spid="22"/>
                                        </p:tgtEl>
                                        <p:attrNameLst>
                                          <p:attrName>ppt_x</p:attrName>
                                        </p:attrNameLst>
                                      </p:cBhvr>
                                      <p:tavLst>
                                        <p:tav tm="0">
                                          <p:val>
                                            <p:strVal val="#ppt_x"/>
                                          </p:val>
                                        </p:tav>
                                        <p:tav tm="100000">
                                          <p:val>
                                            <p:strVal val="#ppt_x"/>
                                          </p:val>
                                        </p:tav>
                                      </p:tavLst>
                                    </p:anim>
                                    <p:anim calcmode="lin" valueType="num">
                                      <p:cBhvr>
                                        <p:cTn id="8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1000"/>
                                        <p:tgtEl>
                                          <p:spTgt spid="21"/>
                                        </p:tgtEl>
                                      </p:cBhvr>
                                    </p:animEffect>
                                    <p:anim calcmode="lin" valueType="num">
                                      <p:cBhvr>
                                        <p:cTn id="93" dur="1000" fill="hold"/>
                                        <p:tgtEl>
                                          <p:spTgt spid="21"/>
                                        </p:tgtEl>
                                        <p:attrNameLst>
                                          <p:attrName>ppt_x</p:attrName>
                                        </p:attrNameLst>
                                      </p:cBhvr>
                                      <p:tavLst>
                                        <p:tav tm="0">
                                          <p:val>
                                            <p:strVal val="#ppt_x"/>
                                          </p:val>
                                        </p:tav>
                                        <p:tav tm="100000">
                                          <p:val>
                                            <p:strVal val="#ppt_x"/>
                                          </p:val>
                                        </p:tav>
                                      </p:tavLst>
                                    </p:anim>
                                    <p:anim calcmode="lin" valueType="num">
                                      <p:cBhvr>
                                        <p:cTn id="9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8DCA58-8CF3-F193-DEAE-DB9C495E724C}"/>
              </a:ext>
            </a:extLst>
          </p:cNvPr>
          <p:cNvSpPr>
            <a:spLocks noGrp="1"/>
          </p:cNvSpPr>
          <p:nvPr>
            <p:ph type="title"/>
          </p:nvPr>
        </p:nvSpPr>
        <p:spPr/>
        <p:txBody>
          <a:bodyPr/>
          <a:lstStyle/>
          <a:p>
            <a:r>
              <a:rPr lang="en-US" dirty="0"/>
              <a:t>2.Tổng </a:t>
            </a:r>
            <a:r>
              <a:rPr lang="en-US" dirty="0" err="1"/>
              <a:t>quan</a:t>
            </a:r>
            <a:r>
              <a:rPr lang="en-US" dirty="0"/>
              <a:t> </a:t>
            </a:r>
            <a:r>
              <a:rPr lang="en-US" dirty="0" err="1"/>
              <a:t>chức</a:t>
            </a:r>
            <a:r>
              <a:rPr lang="en-US" dirty="0"/>
              <a:t> </a:t>
            </a:r>
            <a:r>
              <a:rPr lang="en-US" dirty="0" err="1"/>
              <a:t>năng</a:t>
            </a:r>
            <a:r>
              <a:rPr lang="en-US" dirty="0"/>
              <a:t> </a:t>
            </a:r>
            <a:r>
              <a:rPr lang="en-US" dirty="0" err="1"/>
              <a:t>phần</a:t>
            </a:r>
            <a:r>
              <a:rPr lang="en-US" dirty="0"/>
              <a:t> </a:t>
            </a:r>
            <a:r>
              <a:rPr lang="en-US" dirty="0" err="1"/>
              <a:t>mềm</a:t>
            </a:r>
            <a:endParaRPr lang="en-US" dirty="0"/>
          </a:p>
        </p:txBody>
      </p:sp>
      <p:pic>
        <p:nvPicPr>
          <p:cNvPr id="10" name="Picture 9">
            <a:extLst>
              <a:ext uri="{FF2B5EF4-FFF2-40B4-BE49-F238E27FC236}">
                <a16:creationId xmlns:a16="http://schemas.microsoft.com/office/drawing/2014/main" id="{33FB57E7-30C2-72B4-2048-10D3F23B3650}"/>
              </a:ext>
            </a:extLst>
          </p:cNvPr>
          <p:cNvPicPr>
            <a:picLocks noChangeAspect="1"/>
          </p:cNvPicPr>
          <p:nvPr/>
        </p:nvPicPr>
        <p:blipFill>
          <a:blip r:embed="rId2"/>
          <a:stretch>
            <a:fillRect/>
          </a:stretch>
        </p:blipFill>
        <p:spPr>
          <a:xfrm>
            <a:off x="1599785" y="1400011"/>
            <a:ext cx="5944430" cy="3233664"/>
          </a:xfrm>
          <a:prstGeom prst="rect">
            <a:avLst/>
          </a:prstGeom>
        </p:spPr>
      </p:pic>
    </p:spTree>
    <p:extLst>
      <p:ext uri="{BB962C8B-B14F-4D97-AF65-F5344CB8AC3E}">
        <p14:creationId xmlns:p14="http://schemas.microsoft.com/office/powerpoint/2010/main" val="1288655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23A0AF8-5C9E-A3E0-FA7E-509491AD1E11}"/>
              </a:ext>
            </a:extLst>
          </p:cNvPr>
          <p:cNvSpPr/>
          <p:nvPr/>
        </p:nvSpPr>
        <p:spPr>
          <a:xfrm>
            <a:off x="935665" y="510363"/>
            <a:ext cx="2753832" cy="744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 </a:t>
            </a:r>
            <a:r>
              <a:rPr lang="en-US" dirty="0" err="1"/>
              <a:t>Đăng</a:t>
            </a:r>
            <a:r>
              <a:rPr lang="en-US" dirty="0"/>
              <a:t> </a:t>
            </a:r>
            <a:r>
              <a:rPr lang="en-US" dirty="0" err="1"/>
              <a:t>nhập</a:t>
            </a:r>
            <a:endParaRPr lang="en-US" dirty="0"/>
          </a:p>
        </p:txBody>
      </p:sp>
      <p:sp>
        <p:nvSpPr>
          <p:cNvPr id="8" name="Rectangle: Rounded Corners 7">
            <a:extLst>
              <a:ext uri="{FF2B5EF4-FFF2-40B4-BE49-F238E27FC236}">
                <a16:creationId xmlns:a16="http://schemas.microsoft.com/office/drawing/2014/main" id="{D3C408D0-BEBA-E4D6-FFB3-78B47153552F}"/>
              </a:ext>
            </a:extLst>
          </p:cNvPr>
          <p:cNvSpPr/>
          <p:nvPr/>
        </p:nvSpPr>
        <p:spPr>
          <a:xfrm>
            <a:off x="4763386" y="1847407"/>
            <a:ext cx="2753832" cy="744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 </a:t>
            </a:r>
            <a:r>
              <a:rPr lang="en-US" dirty="0" err="1"/>
              <a:t>Đăng</a:t>
            </a:r>
            <a:r>
              <a:rPr lang="en-US" dirty="0"/>
              <a:t> </a:t>
            </a:r>
            <a:r>
              <a:rPr lang="en-US" dirty="0" err="1"/>
              <a:t>ký</a:t>
            </a:r>
            <a:endParaRPr lang="en-US" dirty="0"/>
          </a:p>
        </p:txBody>
      </p:sp>
      <p:sp>
        <p:nvSpPr>
          <p:cNvPr id="9" name="Rectangle: Rounded Corners 8">
            <a:extLst>
              <a:ext uri="{FF2B5EF4-FFF2-40B4-BE49-F238E27FC236}">
                <a16:creationId xmlns:a16="http://schemas.microsoft.com/office/drawing/2014/main" id="{913757EE-D974-3362-C655-EA2224E0C5B4}"/>
              </a:ext>
            </a:extLst>
          </p:cNvPr>
          <p:cNvSpPr/>
          <p:nvPr/>
        </p:nvSpPr>
        <p:spPr>
          <a:xfrm>
            <a:off x="935665" y="3207045"/>
            <a:ext cx="2753832" cy="744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 </a:t>
            </a:r>
            <a:r>
              <a:rPr lang="en-US" dirty="0" err="1"/>
              <a:t>Quản</a:t>
            </a:r>
            <a:r>
              <a:rPr lang="en-US" dirty="0"/>
              <a:t> </a:t>
            </a:r>
            <a:r>
              <a:rPr lang="en-US" dirty="0" err="1"/>
              <a:t>lý</a:t>
            </a:r>
            <a:r>
              <a:rPr lang="en-US" dirty="0"/>
              <a:t> </a:t>
            </a:r>
            <a:r>
              <a:rPr lang="en-US" dirty="0" err="1"/>
              <a:t>sinh</a:t>
            </a:r>
            <a:r>
              <a:rPr lang="en-US" dirty="0"/>
              <a:t> </a:t>
            </a:r>
            <a:r>
              <a:rPr lang="en-US" dirty="0" err="1"/>
              <a:t>viên</a:t>
            </a:r>
            <a:endParaRPr lang="en-US" dirty="0"/>
          </a:p>
        </p:txBody>
      </p:sp>
    </p:spTree>
    <p:extLst>
      <p:ext uri="{BB962C8B-B14F-4D97-AF65-F5344CB8AC3E}">
        <p14:creationId xmlns:p14="http://schemas.microsoft.com/office/powerpoint/2010/main" val="151446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066AD64-2430-743B-0BF3-AD97CB94AFC6}"/>
              </a:ext>
            </a:extLst>
          </p:cNvPr>
          <p:cNvSpPr/>
          <p:nvPr/>
        </p:nvSpPr>
        <p:spPr>
          <a:xfrm>
            <a:off x="1520455" y="132906"/>
            <a:ext cx="6103089" cy="5847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III. </a:t>
            </a:r>
            <a:r>
              <a:rPr lang="en-US" dirty="0" err="1"/>
              <a:t>Thiết</a:t>
            </a:r>
            <a:r>
              <a:rPr lang="en-US" dirty="0"/>
              <a:t> </a:t>
            </a:r>
            <a:r>
              <a:rPr lang="en-US" dirty="0" err="1"/>
              <a:t>kế</a:t>
            </a:r>
            <a:r>
              <a:rPr lang="en-US" dirty="0"/>
              <a:t> </a:t>
            </a:r>
            <a:r>
              <a:rPr lang="en-US" dirty="0" err="1"/>
              <a:t>dữ</a:t>
            </a:r>
            <a:r>
              <a:rPr lang="en-US" dirty="0"/>
              <a:t> </a:t>
            </a:r>
            <a:r>
              <a:rPr lang="en-US" dirty="0" err="1"/>
              <a:t>liệu</a:t>
            </a:r>
            <a:endParaRPr lang="en-US" dirty="0"/>
          </a:p>
        </p:txBody>
      </p:sp>
      <p:sp>
        <p:nvSpPr>
          <p:cNvPr id="8" name="Rectangle: Rounded Corners 7">
            <a:extLst>
              <a:ext uri="{FF2B5EF4-FFF2-40B4-BE49-F238E27FC236}">
                <a16:creationId xmlns:a16="http://schemas.microsoft.com/office/drawing/2014/main" id="{9DCD05D4-D4EE-F78B-0A58-57260DFEC86E}"/>
              </a:ext>
            </a:extLst>
          </p:cNvPr>
          <p:cNvSpPr/>
          <p:nvPr/>
        </p:nvSpPr>
        <p:spPr>
          <a:xfrm>
            <a:off x="563526" y="893135"/>
            <a:ext cx="1796902" cy="510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Mô</a:t>
            </a:r>
            <a:r>
              <a:rPr lang="en-US" dirty="0"/>
              <a:t> </a:t>
            </a:r>
            <a:r>
              <a:rPr lang="en-US" dirty="0" err="1"/>
              <a:t>hình</a:t>
            </a:r>
            <a:r>
              <a:rPr lang="en-US" dirty="0"/>
              <a:t> ER</a:t>
            </a:r>
          </a:p>
        </p:txBody>
      </p:sp>
      <p:pic>
        <p:nvPicPr>
          <p:cNvPr id="9" name="Picture 8">
            <a:extLst>
              <a:ext uri="{FF2B5EF4-FFF2-40B4-BE49-F238E27FC236}">
                <a16:creationId xmlns:a16="http://schemas.microsoft.com/office/drawing/2014/main" id="{43183908-3ED5-791B-0DA3-9D2D01B047E2}"/>
              </a:ext>
            </a:extLst>
          </p:cNvPr>
          <p:cNvPicPr>
            <a:picLocks noChangeAspect="1"/>
          </p:cNvPicPr>
          <p:nvPr/>
        </p:nvPicPr>
        <p:blipFill>
          <a:blip r:embed="rId2"/>
          <a:stretch>
            <a:fillRect/>
          </a:stretch>
        </p:blipFill>
        <p:spPr>
          <a:xfrm>
            <a:off x="2636874" y="893135"/>
            <a:ext cx="5943600" cy="3926840"/>
          </a:xfrm>
          <a:prstGeom prst="rect">
            <a:avLst/>
          </a:prstGeom>
        </p:spPr>
      </p:pic>
    </p:spTree>
    <p:extLst>
      <p:ext uri="{BB962C8B-B14F-4D97-AF65-F5344CB8AC3E}">
        <p14:creationId xmlns:p14="http://schemas.microsoft.com/office/powerpoint/2010/main" val="61416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 name="Rectangle 3">
            <a:extLst>
              <a:ext uri="{FF2B5EF4-FFF2-40B4-BE49-F238E27FC236}">
                <a16:creationId xmlns:a16="http://schemas.microsoft.com/office/drawing/2014/main" id="{36863869-0DAF-8904-9B7D-BE27EC5AAC75}"/>
              </a:ext>
            </a:extLst>
          </p:cNvPr>
          <p:cNvSpPr/>
          <p:nvPr/>
        </p:nvSpPr>
        <p:spPr>
          <a:xfrm>
            <a:off x="2441542" y="292231"/>
            <a:ext cx="3139126" cy="659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b="1" dirty="0">
                <a:effectLst/>
                <a:latin typeface="Times New Roman" panose="02020603050405020304" pitchFamily="18" charset="0"/>
                <a:ea typeface="Yu Mincho" panose="02020400000000000000" pitchFamily="18" charset="-128"/>
                <a:cs typeface="Times New Roman" panose="02020603050405020304" pitchFamily="18" charset="0"/>
              </a:rPr>
              <a:t>I</a:t>
            </a:r>
            <a:r>
              <a:rPr lang="en-US" sz="1800" b="1" dirty="0">
                <a:effectLst/>
                <a:latin typeface="Times New Roman" panose="02020603050405020304" pitchFamily="18" charset="0"/>
                <a:ea typeface="Yu Mincho" panose="02020400000000000000" pitchFamily="18" charset="-128"/>
                <a:cs typeface="Times New Roman" panose="02020603050405020304" pitchFamily="18" charset="0"/>
              </a:rPr>
              <a:t>V</a:t>
            </a:r>
            <a:r>
              <a:rPr lang="vi-VN" sz="1800" b="1" dirty="0">
                <a:effectLst/>
                <a:latin typeface="Times New Roman" panose="02020603050405020304" pitchFamily="18" charset="0"/>
                <a:ea typeface="Yu Mincho" panose="02020400000000000000" pitchFamily="18" charset="-128"/>
                <a:cs typeface="Times New Roman" panose="02020603050405020304" pitchFamily="18" charset="0"/>
              </a:rPr>
              <a:t>: Nhiệm vụ và mô hình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241" name="Rectangle 240">
            <a:extLst>
              <a:ext uri="{FF2B5EF4-FFF2-40B4-BE49-F238E27FC236}">
                <a16:creationId xmlns:a16="http://schemas.microsoft.com/office/drawing/2014/main" id="{CCFCCF28-423F-E8D1-C2EE-34A9637EFE99}"/>
              </a:ext>
            </a:extLst>
          </p:cNvPr>
          <p:cNvSpPr/>
          <p:nvPr/>
        </p:nvSpPr>
        <p:spPr>
          <a:xfrm>
            <a:off x="1432874" y="2045615"/>
            <a:ext cx="6730738" cy="2139885"/>
          </a:xfrm>
          <a:prstGeom prst="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latin typeface="Times New Roman" panose="02020603050405020304" pitchFamily="18" charset="0"/>
                <a:ea typeface="Yu Mincho" panose="02020400000000000000" pitchFamily="18" charset="-128"/>
                <a:cs typeface="Times New Roman" panose="02020603050405020304" pitchFamily="18" charset="0"/>
              </a:rPr>
              <a:t>Theo dõi toàn bộ quá trình học tập của sinh viên trong suốt quá trình học ở trường từ khi nhập học đến khi ra trường đảm bảo sẽ không có sai sót trong quá trình nhập điểm. Hệ thông này sẽ giúp bên phong đào tạo theo dõi, đánh giá kết quả học tập của sinh viên nhanh nhất. Làm giả đáng kể sức, sổ sách lưu trữ</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242" name="Rectangle 241">
            <a:extLst>
              <a:ext uri="{FF2B5EF4-FFF2-40B4-BE49-F238E27FC236}">
                <a16:creationId xmlns:a16="http://schemas.microsoft.com/office/drawing/2014/main" id="{7F134D17-B06B-77FF-735A-222A8996CC0A}"/>
              </a:ext>
            </a:extLst>
          </p:cNvPr>
          <p:cNvSpPr/>
          <p:nvPr/>
        </p:nvSpPr>
        <p:spPr>
          <a:xfrm>
            <a:off x="556181" y="1168923"/>
            <a:ext cx="3139126" cy="659876"/>
          </a:xfrm>
          <a:prstGeom prst="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effectLst/>
                <a:latin typeface="Times New Roman" panose="02020603050405020304" pitchFamily="18" charset="0"/>
                <a:ea typeface="Yu Mincho" panose="02020400000000000000" pitchFamily="18" charset="-128"/>
                <a:cs typeface="Times New Roman" panose="02020603050405020304" pitchFamily="18" charset="0"/>
              </a:rPr>
              <a:t>1. </a:t>
            </a:r>
            <a:r>
              <a:rPr lang="en-US" sz="1800" b="1" dirty="0" err="1">
                <a:effectLst/>
                <a:latin typeface="Times New Roman" panose="02020603050405020304" pitchFamily="18" charset="0"/>
                <a:ea typeface="Yu Mincho" panose="02020400000000000000" pitchFamily="18" charset="-128"/>
                <a:cs typeface="Times New Roman" panose="02020603050405020304" pitchFamily="18" charset="0"/>
              </a:rPr>
              <a:t>Nhiệm</a:t>
            </a:r>
            <a:r>
              <a:rPr lang="en-US" sz="1800" b="1"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b="1" dirty="0" err="1">
                <a:effectLst/>
                <a:latin typeface="Times New Roman" panose="02020603050405020304" pitchFamily="18" charset="0"/>
                <a:ea typeface="Yu Mincho" panose="02020400000000000000" pitchFamily="18" charset="-128"/>
                <a:cs typeface="Times New Roman" panose="02020603050405020304" pitchFamily="18" charset="0"/>
              </a:rPr>
              <a:t>vụ</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41"/>
                                        </p:tgtEl>
                                        <p:attrNameLst>
                                          <p:attrName>style.visibility</p:attrName>
                                        </p:attrNameLst>
                                      </p:cBhvr>
                                      <p:to>
                                        <p:strVal val="visible"/>
                                      </p:to>
                                    </p:set>
                                    <p:animEffect transition="in" filter="barn(inVertical)">
                                      <p:cBhvr>
                                        <p:cTn id="11" dur="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animBg="1"/>
      <p:bldP spid="24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4" name="Rectangle 3">
            <a:extLst>
              <a:ext uri="{FF2B5EF4-FFF2-40B4-BE49-F238E27FC236}">
                <a16:creationId xmlns:a16="http://schemas.microsoft.com/office/drawing/2014/main" id="{04769AA2-CC6C-5476-8591-CFB0362DCE73}"/>
              </a:ext>
            </a:extLst>
          </p:cNvPr>
          <p:cNvSpPr/>
          <p:nvPr/>
        </p:nvSpPr>
        <p:spPr>
          <a:xfrm>
            <a:off x="2064470" y="263951"/>
            <a:ext cx="4496586" cy="5561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a:t>
            </a:r>
            <a:r>
              <a:rPr lang="en-US" b="1" dirty="0" err="1"/>
              <a:t>Mô</a:t>
            </a:r>
            <a:r>
              <a:rPr lang="en-US" b="1" dirty="0"/>
              <a:t> </a:t>
            </a:r>
            <a:r>
              <a:rPr lang="en-US" b="1" dirty="0" err="1"/>
              <a:t>hình</a:t>
            </a:r>
            <a:r>
              <a:rPr lang="en-US" b="1" dirty="0"/>
              <a:t> UML </a:t>
            </a:r>
          </a:p>
        </p:txBody>
      </p:sp>
      <p:pic>
        <p:nvPicPr>
          <p:cNvPr id="6" name="Picture 5">
            <a:extLst>
              <a:ext uri="{FF2B5EF4-FFF2-40B4-BE49-F238E27FC236}">
                <a16:creationId xmlns:a16="http://schemas.microsoft.com/office/drawing/2014/main" id="{D327585F-ABA0-6826-E59F-12B2990C69DD}"/>
              </a:ext>
            </a:extLst>
          </p:cNvPr>
          <p:cNvPicPr>
            <a:picLocks noChangeAspect="1"/>
          </p:cNvPicPr>
          <p:nvPr/>
        </p:nvPicPr>
        <p:blipFill>
          <a:blip r:embed="rId4"/>
          <a:stretch>
            <a:fillRect/>
          </a:stretch>
        </p:blipFill>
        <p:spPr>
          <a:xfrm>
            <a:off x="610389" y="2151866"/>
            <a:ext cx="2705478" cy="1390844"/>
          </a:xfrm>
          <a:prstGeom prst="rect">
            <a:avLst/>
          </a:prstGeom>
          <a:noFill/>
          <a:ln>
            <a:noFill/>
          </a:ln>
        </p:spPr>
      </p:pic>
      <p:sp>
        <p:nvSpPr>
          <p:cNvPr id="7" name="Rectangle 6">
            <a:extLst>
              <a:ext uri="{FF2B5EF4-FFF2-40B4-BE49-F238E27FC236}">
                <a16:creationId xmlns:a16="http://schemas.microsoft.com/office/drawing/2014/main" id="{E6F4CB46-0047-E245-BCEA-A47559DE3663}"/>
              </a:ext>
            </a:extLst>
          </p:cNvPr>
          <p:cNvSpPr/>
          <p:nvPr/>
        </p:nvSpPr>
        <p:spPr>
          <a:xfrm>
            <a:off x="754144" y="1423447"/>
            <a:ext cx="2417969" cy="3770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 </a:t>
            </a:r>
            <a:r>
              <a:rPr lang="en-US" dirty="0" err="1"/>
              <a:t>Kết</a:t>
            </a:r>
            <a:r>
              <a:rPr lang="en-US" dirty="0"/>
              <a:t> </a:t>
            </a:r>
            <a:r>
              <a:rPr lang="en-US" dirty="0" err="1"/>
              <a:t>nối</a:t>
            </a:r>
            <a:r>
              <a:rPr lang="en-US" dirty="0"/>
              <a:t> </a:t>
            </a:r>
            <a:r>
              <a:rPr lang="en-US" dirty="0" err="1"/>
              <a:t>chương</a:t>
            </a:r>
            <a:r>
              <a:rPr lang="en-US" dirty="0"/>
              <a:t> </a:t>
            </a:r>
            <a:r>
              <a:rPr lang="en-US" dirty="0" err="1"/>
              <a:t>trình</a:t>
            </a:r>
            <a:r>
              <a:rPr lang="en-US" dirty="0"/>
              <a:t> </a:t>
            </a:r>
            <a:r>
              <a:rPr lang="en-US" dirty="0" err="1"/>
              <a:t>với</a:t>
            </a:r>
            <a:r>
              <a:rPr lang="en-US" dirty="0"/>
              <a:t> database</a:t>
            </a:r>
          </a:p>
        </p:txBody>
      </p:sp>
      <p:sp>
        <p:nvSpPr>
          <p:cNvPr id="8" name="Rectangle: Rounded Corners 7">
            <a:extLst>
              <a:ext uri="{FF2B5EF4-FFF2-40B4-BE49-F238E27FC236}">
                <a16:creationId xmlns:a16="http://schemas.microsoft.com/office/drawing/2014/main" id="{87D7EF1A-C273-4D4B-CDAD-F73DF1902050}"/>
              </a:ext>
            </a:extLst>
          </p:cNvPr>
          <p:cNvSpPr/>
          <p:nvPr/>
        </p:nvSpPr>
        <p:spPr>
          <a:xfrm>
            <a:off x="4673342" y="1230608"/>
            <a:ext cx="2705476" cy="8864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200" dirty="0">
                <a:effectLst/>
                <a:latin typeface="Times New Roman" panose="02020603050405020304" pitchFamily="18" charset="0"/>
                <a:ea typeface="Yu Mincho" panose="02020400000000000000" pitchFamily="18" charset="-128"/>
                <a:cs typeface="Times New Roman" panose="02020603050405020304" pitchFamily="18" charset="0"/>
              </a:rPr>
              <a:t>Với mô hình UML trên thì ta sẽ viết source code dựa trên đó </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11" name="Rectangle: Rounded Corners 10">
            <a:extLst>
              <a:ext uri="{FF2B5EF4-FFF2-40B4-BE49-F238E27FC236}">
                <a16:creationId xmlns:a16="http://schemas.microsoft.com/office/drawing/2014/main" id="{79B89338-6058-7BFE-35CF-4F3A08F2CBB8}"/>
              </a:ext>
            </a:extLst>
          </p:cNvPr>
          <p:cNvSpPr/>
          <p:nvPr/>
        </p:nvSpPr>
        <p:spPr>
          <a:xfrm>
            <a:off x="4817096" y="2109836"/>
            <a:ext cx="2705477" cy="97100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endParaRPr lang="en-US" sz="1200" dirty="0">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200" dirty="0">
                <a:effectLst/>
                <a:latin typeface="Times New Roman" panose="02020603050405020304" pitchFamily="18" charset="0"/>
                <a:ea typeface="Yu Mincho" panose="02020400000000000000" pitchFamily="18" charset="-128"/>
                <a:cs typeface="Times New Roman" panose="02020603050405020304" pitchFamily="18" charset="0"/>
              </a:rPr>
              <a:t>Đầu tiên ta cần viết những thuộc tính để kết nối đến Database như Link dẫn, tài khoảng, mật khẩu để truy cập vào database</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12" name="Rectangle: Rounded Corners 11">
            <a:extLst>
              <a:ext uri="{FF2B5EF4-FFF2-40B4-BE49-F238E27FC236}">
                <a16:creationId xmlns:a16="http://schemas.microsoft.com/office/drawing/2014/main" id="{A036102F-FC01-FCBC-C6DD-BD9F65CB47EC}"/>
              </a:ext>
            </a:extLst>
          </p:cNvPr>
          <p:cNvSpPr/>
          <p:nvPr/>
        </p:nvSpPr>
        <p:spPr>
          <a:xfrm>
            <a:off x="4817097" y="3259608"/>
            <a:ext cx="2705476" cy="8364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200" dirty="0">
                <a:effectLst/>
                <a:latin typeface="Times New Roman" panose="02020603050405020304" pitchFamily="18" charset="0"/>
                <a:ea typeface="Yu Mincho" panose="02020400000000000000" pitchFamily="18" charset="-128"/>
                <a:cs typeface="Times New Roman" panose="02020603050405020304" pitchFamily="18" charset="0"/>
              </a:rPr>
              <a:t>Những thuộc tính đó đươc viết theo kiểu Private hay nói cách khác ta cần bảo mật đến Database</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13" name="Rectangle: Rounded Corners 12">
            <a:extLst>
              <a:ext uri="{FF2B5EF4-FFF2-40B4-BE49-F238E27FC236}">
                <a16:creationId xmlns:a16="http://schemas.microsoft.com/office/drawing/2014/main" id="{CE8A3420-4482-C283-8504-CA16BCDE6230}"/>
              </a:ext>
            </a:extLst>
          </p:cNvPr>
          <p:cNvSpPr/>
          <p:nvPr/>
        </p:nvSpPr>
        <p:spPr>
          <a:xfrm>
            <a:off x="4817098" y="4229443"/>
            <a:ext cx="2705475" cy="78346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nSpc>
                <a:spcPct val="107000"/>
              </a:lnSpc>
              <a:buFont typeface="Times New Roman" panose="02020603050405020304" pitchFamily="18" charset="0"/>
              <a:buChar char="-"/>
            </a:pPr>
            <a:endParaRPr lang="en-US" sz="1200" dirty="0">
              <a:effectLst/>
              <a:latin typeface="Times New Roman" panose="02020603050405020304" pitchFamily="18" charset="0"/>
              <a:ea typeface="Yu Mincho" panose="02020400000000000000" pitchFamily="18" charset="-128"/>
              <a:cs typeface="Times New Roman" panose="02020603050405020304" pitchFamily="18" charset="0"/>
            </a:endParaRPr>
          </a:p>
          <a:p>
            <a:pPr marL="342900" lvl="0" indent="-342900">
              <a:lnSpc>
                <a:spcPct val="107000"/>
              </a:lnSpc>
              <a:buFont typeface="Times New Roman" panose="02020603050405020304" pitchFamily="18" charset="0"/>
              <a:buChar char="-"/>
            </a:pPr>
            <a:endParaRPr lang="en-US" sz="1200" dirty="0">
              <a:latin typeface="Times New Roman" panose="02020603050405020304" pitchFamily="18" charset="0"/>
              <a:ea typeface="Yu Mincho" panose="02020400000000000000" pitchFamily="18" charset="-128"/>
              <a:cs typeface="Times New Roman" panose="02020603050405020304" pitchFamily="18" charset="0"/>
            </a:endParaRPr>
          </a:p>
          <a:p>
            <a:pPr marL="342900" lvl="0" indent="-342900">
              <a:lnSpc>
                <a:spcPct val="107000"/>
              </a:lnSpc>
              <a:buFont typeface="Times New Roman" panose="02020603050405020304" pitchFamily="18" charset="0"/>
              <a:buChar char="-"/>
            </a:pPr>
            <a:endParaRPr lang="en-US" sz="1200" dirty="0">
              <a:effectLst/>
              <a:latin typeface="Times New Roman" panose="02020603050405020304" pitchFamily="18" charset="0"/>
              <a:ea typeface="Yu Mincho" panose="02020400000000000000" pitchFamily="18" charset="-128"/>
              <a:cs typeface="Times New Roman" panose="02020603050405020304" pitchFamily="18" charset="0"/>
            </a:endParaRPr>
          </a:p>
          <a:p>
            <a:pPr lvl="0">
              <a:lnSpc>
                <a:spcPct val="107000"/>
              </a:lnSpc>
            </a:pPr>
            <a:r>
              <a:rPr lang="vi-VN" sz="1200" dirty="0">
                <a:effectLst/>
                <a:latin typeface="Times New Roman" panose="02020603050405020304" pitchFamily="18" charset="0"/>
                <a:ea typeface="Yu Mincho" panose="02020400000000000000" pitchFamily="18" charset="-128"/>
                <a:cs typeface="Times New Roman" panose="02020603050405020304" pitchFamily="18" charset="0"/>
              </a:rPr>
              <a:t>Tiếp đến ta cần vận hành dòng code để truy cập theo kiểu Public</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marL="457200">
              <a:lnSpc>
                <a:spcPct val="107000"/>
              </a:lnSpc>
              <a:spcAft>
                <a:spcPts val="800"/>
              </a:spcAft>
            </a:pPr>
            <a:r>
              <a:rPr lang="vi-VN" sz="1800" dirty="0">
                <a:effectLst/>
                <a:latin typeface="Times New Roman" panose="02020603050405020304" pitchFamily="18" charset="0"/>
                <a:ea typeface="Yu Mincho" panose="02020400000000000000" pitchFamily="18" charset="-128"/>
                <a:cs typeface="Times New Roman" panose="02020603050405020304" pitchFamily="18" charset="0"/>
              </a:rPr>
              <a:t>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plus(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plus(in)">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3" presetClass="entr" presetSubtype="16"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plus(in)">
                                      <p:cBhvr>
                                        <p:cTn id="17" dur="2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3" presetClass="entr" presetSubtype="16"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plus(in)">
                                      <p:cBhvr>
                                        <p:cTn id="2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1"/>
        <p:cNvGrpSpPr/>
        <p:nvPr/>
      </p:nvGrpSpPr>
      <p:grpSpPr>
        <a:xfrm>
          <a:off x="0" y="0"/>
          <a:ext cx="0" cy="0"/>
          <a:chOff x="0" y="0"/>
          <a:chExt cx="0" cy="0"/>
        </a:xfrm>
      </p:grpSpPr>
      <p:sp>
        <p:nvSpPr>
          <p:cNvPr id="4" name="Rectangle 3">
            <a:extLst>
              <a:ext uri="{FF2B5EF4-FFF2-40B4-BE49-F238E27FC236}">
                <a16:creationId xmlns:a16="http://schemas.microsoft.com/office/drawing/2014/main" id="{B112428D-87C9-8357-7F51-FB16E0D411E1}"/>
              </a:ext>
            </a:extLst>
          </p:cNvPr>
          <p:cNvSpPr/>
          <p:nvPr/>
        </p:nvSpPr>
        <p:spPr>
          <a:xfrm>
            <a:off x="1557669" y="244548"/>
            <a:ext cx="6028661" cy="478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2.2 Form </a:t>
            </a:r>
            <a:r>
              <a:rPr lang="en-US" sz="2000" b="1" dirty="0" err="1"/>
              <a:t>đăng</a:t>
            </a:r>
            <a:r>
              <a:rPr lang="en-US" sz="2000" b="1" dirty="0"/>
              <a:t> </a:t>
            </a:r>
            <a:r>
              <a:rPr lang="en-US" sz="2000" b="1" dirty="0" err="1"/>
              <a:t>ký</a:t>
            </a:r>
            <a:endParaRPr lang="en-US" sz="2000" b="1" dirty="0"/>
          </a:p>
        </p:txBody>
      </p:sp>
      <p:pic>
        <p:nvPicPr>
          <p:cNvPr id="6" name="Picture 5">
            <a:extLst>
              <a:ext uri="{FF2B5EF4-FFF2-40B4-BE49-F238E27FC236}">
                <a16:creationId xmlns:a16="http://schemas.microsoft.com/office/drawing/2014/main" id="{85A09AAC-E824-0839-003D-68E762D3EEFC}"/>
              </a:ext>
            </a:extLst>
          </p:cNvPr>
          <p:cNvPicPr>
            <a:picLocks noChangeAspect="1"/>
          </p:cNvPicPr>
          <p:nvPr/>
        </p:nvPicPr>
        <p:blipFill>
          <a:blip r:embed="rId4"/>
          <a:stretch>
            <a:fillRect/>
          </a:stretch>
        </p:blipFill>
        <p:spPr>
          <a:xfrm>
            <a:off x="304769" y="2125978"/>
            <a:ext cx="3600953" cy="1295581"/>
          </a:xfrm>
          <a:prstGeom prst="rect">
            <a:avLst/>
          </a:prstGeom>
          <a:solidFill>
            <a:schemeClr val="accent6">
              <a:lumMod val="50000"/>
            </a:schemeClr>
          </a:solidFill>
          <a:ln>
            <a:solidFill>
              <a:schemeClr val="accent4">
                <a:lumMod val="10000"/>
              </a:schemeClr>
            </a:solidFill>
          </a:ln>
        </p:spPr>
      </p:pic>
      <p:sp>
        <p:nvSpPr>
          <p:cNvPr id="7" name="Rectangle: Rounded Corners 6">
            <a:extLst>
              <a:ext uri="{FF2B5EF4-FFF2-40B4-BE49-F238E27FC236}">
                <a16:creationId xmlns:a16="http://schemas.microsoft.com/office/drawing/2014/main" id="{1795EF11-6781-B80E-DF51-EDE575687AA5}"/>
              </a:ext>
            </a:extLst>
          </p:cNvPr>
          <p:cNvSpPr/>
          <p:nvPr/>
        </p:nvSpPr>
        <p:spPr>
          <a:xfrm>
            <a:off x="4571999" y="1360967"/>
            <a:ext cx="3221666" cy="1210783"/>
          </a:xfrm>
          <a:prstGeom prst="round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latin typeface="Times New Roman" panose="02020603050405020304" pitchFamily="18" charset="0"/>
                <a:ea typeface="Yu Mincho" panose="02020400000000000000" pitchFamily="18" charset="-128"/>
              </a:rPr>
              <a:t>Với Form Đăng </a:t>
            </a:r>
            <a:r>
              <a:rPr lang="en-US" sz="1800" dirty="0" err="1">
                <a:latin typeface="Times New Roman" panose="02020603050405020304" pitchFamily="18" charset="0"/>
                <a:ea typeface="Yu Mincho" panose="02020400000000000000" pitchFamily="18" charset="-128"/>
              </a:rPr>
              <a:t>ký</a:t>
            </a:r>
            <a:r>
              <a:rPr lang="vi-VN" sz="1800" dirty="0">
                <a:effectLst/>
                <a:latin typeface="Times New Roman" panose="02020603050405020304" pitchFamily="18" charset="0"/>
                <a:ea typeface="Yu Mincho" panose="02020400000000000000" pitchFamily="18" charset="-128"/>
              </a:rPr>
              <a:t> ta sẽ vận hành nó với các hàm</a:t>
            </a:r>
            <a:endParaRPr lang="en-US" dirty="0"/>
          </a:p>
        </p:txBody>
      </p:sp>
      <p:sp>
        <p:nvSpPr>
          <p:cNvPr id="34" name="Rectangle: Rounded Corners 33">
            <a:extLst>
              <a:ext uri="{FF2B5EF4-FFF2-40B4-BE49-F238E27FC236}">
                <a16:creationId xmlns:a16="http://schemas.microsoft.com/office/drawing/2014/main" id="{DB928301-3A26-9337-21F2-7D9CC8FF5015}"/>
              </a:ext>
            </a:extLst>
          </p:cNvPr>
          <p:cNvSpPr/>
          <p:nvPr/>
        </p:nvSpPr>
        <p:spPr>
          <a:xfrm>
            <a:off x="4571999" y="3250905"/>
            <a:ext cx="3221666" cy="1210783"/>
          </a:xfrm>
          <a:prstGeom prst="round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effectLst/>
                <a:latin typeface="Times New Roman" panose="02020603050405020304" pitchFamily="18" charset="0"/>
                <a:ea typeface="Yu Mincho" panose="02020400000000000000" pitchFamily="18" charset="-128"/>
                <a:cs typeface="Times New Roman" panose="02020603050405020304" pitchFamily="18" charset="0"/>
              </a:rPr>
              <a:t>Ta sử dụng hàm Void theo kiểu Private để viết Form Đăng </a:t>
            </a:r>
            <a:r>
              <a:rPr lang="en-US" sz="1600" dirty="0" err="1">
                <a:latin typeface="Times New Roman" panose="02020603050405020304" pitchFamily="18" charset="0"/>
                <a:ea typeface="Yu Mincho" panose="02020400000000000000" pitchFamily="18" charset="-128"/>
                <a:cs typeface="Times New Roman" panose="02020603050405020304" pitchFamily="18" charset="0"/>
              </a:rPr>
              <a:t>ký</a:t>
            </a:r>
            <a:r>
              <a:rPr lang="vi-VN" sz="1600" dirty="0">
                <a:effectLst/>
                <a:latin typeface="Times New Roman" panose="02020603050405020304" pitchFamily="18" charset="0"/>
                <a:ea typeface="Yu Mincho" panose="02020400000000000000" pitchFamily="18" charset="-128"/>
                <a:cs typeface="Times New Roman" panose="02020603050405020304" pitchFamily="18" charset="0"/>
              </a:rPr>
              <a:t> hay cũng viết những chức năng cho Giao diện đăng kí</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strips(downLeft)">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1"/>
        <p:cNvGrpSpPr/>
        <p:nvPr/>
      </p:nvGrpSpPr>
      <p:grpSpPr>
        <a:xfrm>
          <a:off x="0" y="0"/>
          <a:ext cx="0" cy="0"/>
          <a:chOff x="0" y="0"/>
          <a:chExt cx="0" cy="0"/>
        </a:xfrm>
      </p:grpSpPr>
      <p:sp>
        <p:nvSpPr>
          <p:cNvPr id="28" name="Rectangle 27">
            <a:extLst>
              <a:ext uri="{FF2B5EF4-FFF2-40B4-BE49-F238E27FC236}">
                <a16:creationId xmlns:a16="http://schemas.microsoft.com/office/drawing/2014/main" id="{909DFBF8-9D51-DB55-A95C-D57809DAF6C3}"/>
              </a:ext>
            </a:extLst>
          </p:cNvPr>
          <p:cNvSpPr/>
          <p:nvPr/>
        </p:nvSpPr>
        <p:spPr>
          <a:xfrm>
            <a:off x="1663995" y="255181"/>
            <a:ext cx="5816010" cy="435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2.3 Form </a:t>
            </a:r>
            <a:r>
              <a:rPr lang="en-US" b="1" dirty="0" err="1"/>
              <a:t>đăng</a:t>
            </a:r>
            <a:r>
              <a:rPr lang="en-US" b="1" dirty="0"/>
              <a:t> </a:t>
            </a:r>
            <a:r>
              <a:rPr lang="en-US" b="1" dirty="0" err="1"/>
              <a:t>nhập</a:t>
            </a:r>
            <a:endParaRPr lang="en-US" b="1" dirty="0"/>
          </a:p>
        </p:txBody>
      </p:sp>
      <p:pic>
        <p:nvPicPr>
          <p:cNvPr id="31" name="Picture 30">
            <a:extLst>
              <a:ext uri="{FF2B5EF4-FFF2-40B4-BE49-F238E27FC236}">
                <a16:creationId xmlns:a16="http://schemas.microsoft.com/office/drawing/2014/main" id="{0FC7069B-DD20-F553-2887-A173BC870CA4}"/>
              </a:ext>
            </a:extLst>
          </p:cNvPr>
          <p:cNvPicPr>
            <a:picLocks noChangeAspect="1"/>
          </p:cNvPicPr>
          <p:nvPr/>
        </p:nvPicPr>
        <p:blipFill>
          <a:blip r:embed="rId4"/>
          <a:stretch>
            <a:fillRect/>
          </a:stretch>
        </p:blipFill>
        <p:spPr>
          <a:xfrm>
            <a:off x="458050" y="2172933"/>
            <a:ext cx="3677163" cy="1371791"/>
          </a:xfrm>
          <a:prstGeom prst="rect">
            <a:avLst/>
          </a:prstGeom>
          <a:solidFill>
            <a:schemeClr val="accent6">
              <a:lumMod val="50000"/>
            </a:schemeClr>
          </a:solidFill>
          <a:ln>
            <a:solidFill>
              <a:schemeClr val="accent4">
                <a:lumMod val="10000"/>
              </a:schemeClr>
            </a:solidFill>
          </a:ln>
        </p:spPr>
      </p:pic>
      <p:sp>
        <p:nvSpPr>
          <p:cNvPr id="32" name="Rectangle: Rounded Corners 31">
            <a:extLst>
              <a:ext uri="{FF2B5EF4-FFF2-40B4-BE49-F238E27FC236}">
                <a16:creationId xmlns:a16="http://schemas.microsoft.com/office/drawing/2014/main" id="{B5BA05EB-BF41-BE98-DEAC-B2855640D327}"/>
              </a:ext>
            </a:extLst>
          </p:cNvPr>
          <p:cNvSpPr/>
          <p:nvPr/>
        </p:nvSpPr>
        <p:spPr>
          <a:xfrm>
            <a:off x="4720856" y="1573619"/>
            <a:ext cx="2838893" cy="998131"/>
          </a:xfrm>
          <a:prstGeom prst="round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latin typeface="Times New Roman" panose="02020603050405020304" pitchFamily="18" charset="0"/>
                <a:ea typeface="Yu Mincho" panose="02020400000000000000" pitchFamily="18" charset="-128"/>
              </a:rPr>
              <a:t>Tiếp đến FormDangNhap ta vận hành nó bằng cách </a:t>
            </a:r>
            <a:endParaRPr lang="en-US" dirty="0"/>
          </a:p>
        </p:txBody>
      </p:sp>
      <p:sp>
        <p:nvSpPr>
          <p:cNvPr id="47" name="Rectangle: Rounded Corners 46">
            <a:extLst>
              <a:ext uri="{FF2B5EF4-FFF2-40B4-BE49-F238E27FC236}">
                <a16:creationId xmlns:a16="http://schemas.microsoft.com/office/drawing/2014/main" id="{7640BB4F-E774-0456-A90D-A4BBD73C3EB2}"/>
              </a:ext>
            </a:extLst>
          </p:cNvPr>
          <p:cNvSpPr/>
          <p:nvPr/>
        </p:nvSpPr>
        <p:spPr>
          <a:xfrm>
            <a:off x="4720855" y="3306726"/>
            <a:ext cx="2838893" cy="998131"/>
          </a:xfrm>
          <a:prstGeom prst="round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effectLst/>
                <a:latin typeface="Times New Roman" panose="02020603050405020304" pitchFamily="18" charset="0"/>
                <a:ea typeface="Yu Mincho" panose="02020400000000000000" pitchFamily="18" charset="-128"/>
                <a:cs typeface="Times New Roman" panose="02020603050405020304" pitchFamily="18" charset="0"/>
              </a:rPr>
              <a:t>Sử dung hàm Void theo kiểu Pivate để viết các chức năng cho Giao diện Đăng Nhập</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8"/>
        <p:cNvGrpSpPr/>
        <p:nvPr/>
      </p:nvGrpSpPr>
      <p:grpSpPr>
        <a:xfrm>
          <a:off x="0" y="0"/>
          <a:ext cx="0" cy="0"/>
          <a:chOff x="0" y="0"/>
          <a:chExt cx="0" cy="0"/>
        </a:xfrm>
      </p:grpSpPr>
      <p:sp>
        <p:nvSpPr>
          <p:cNvPr id="4" name="Rectangle 3">
            <a:extLst>
              <a:ext uri="{FF2B5EF4-FFF2-40B4-BE49-F238E27FC236}">
                <a16:creationId xmlns:a16="http://schemas.microsoft.com/office/drawing/2014/main" id="{C169B9AD-93DE-8E1D-6FCA-1960DDE97FCD}"/>
              </a:ext>
            </a:extLst>
          </p:cNvPr>
          <p:cNvSpPr/>
          <p:nvPr/>
        </p:nvSpPr>
        <p:spPr>
          <a:xfrm>
            <a:off x="1382233" y="212651"/>
            <a:ext cx="5932967" cy="467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2.4 Form </a:t>
            </a:r>
            <a:r>
              <a:rPr lang="en-US" b="1" dirty="0" err="1"/>
              <a:t>chính</a:t>
            </a:r>
            <a:endParaRPr lang="en-US" b="1" dirty="0"/>
          </a:p>
        </p:txBody>
      </p:sp>
      <p:pic>
        <p:nvPicPr>
          <p:cNvPr id="6" name="Picture 5">
            <a:extLst>
              <a:ext uri="{FF2B5EF4-FFF2-40B4-BE49-F238E27FC236}">
                <a16:creationId xmlns:a16="http://schemas.microsoft.com/office/drawing/2014/main" id="{0FD3F8A0-5C4B-8448-2FD7-712647BAC3A5}"/>
              </a:ext>
            </a:extLst>
          </p:cNvPr>
          <p:cNvPicPr>
            <a:picLocks noChangeAspect="1"/>
          </p:cNvPicPr>
          <p:nvPr/>
        </p:nvPicPr>
        <p:blipFill>
          <a:blip r:embed="rId4"/>
          <a:stretch>
            <a:fillRect/>
          </a:stretch>
        </p:blipFill>
        <p:spPr>
          <a:xfrm>
            <a:off x="202960" y="1791112"/>
            <a:ext cx="3953427" cy="2029108"/>
          </a:xfrm>
          <a:prstGeom prst="rect">
            <a:avLst/>
          </a:prstGeom>
          <a:solidFill>
            <a:schemeClr val="accent6">
              <a:lumMod val="50000"/>
            </a:schemeClr>
          </a:solidFill>
          <a:ln>
            <a:solidFill>
              <a:schemeClr val="accent4">
                <a:lumMod val="10000"/>
              </a:schemeClr>
            </a:solidFill>
          </a:ln>
        </p:spPr>
      </p:pic>
      <p:sp>
        <p:nvSpPr>
          <p:cNvPr id="7" name="Rectangle: Rounded Corners 6">
            <a:extLst>
              <a:ext uri="{FF2B5EF4-FFF2-40B4-BE49-F238E27FC236}">
                <a16:creationId xmlns:a16="http://schemas.microsoft.com/office/drawing/2014/main" id="{C638F2B3-191F-6822-B0A8-7CD6E93FD199}"/>
              </a:ext>
            </a:extLst>
          </p:cNvPr>
          <p:cNvSpPr/>
          <p:nvPr/>
        </p:nvSpPr>
        <p:spPr>
          <a:xfrm>
            <a:off x="4944140" y="967563"/>
            <a:ext cx="2945218" cy="839972"/>
          </a:xfrm>
          <a:prstGeom prst="round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latin typeface="Times New Roman" panose="02020603050405020304" pitchFamily="18" charset="0"/>
                <a:ea typeface="Yu Mincho" panose="02020400000000000000" pitchFamily="18" charset="-128"/>
                <a:cs typeface="Times New Roman" panose="02020603050405020304" pitchFamily="18" charset="0"/>
              </a:rPr>
              <a:t>Ta viết code theo mô hình UML: FormChinh</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53" name="Rectangle: Rounded Corners 52">
            <a:extLst>
              <a:ext uri="{FF2B5EF4-FFF2-40B4-BE49-F238E27FC236}">
                <a16:creationId xmlns:a16="http://schemas.microsoft.com/office/drawing/2014/main" id="{B05A4639-7990-05A0-1FDE-0F37EA09D1CC}"/>
              </a:ext>
            </a:extLst>
          </p:cNvPr>
          <p:cNvSpPr/>
          <p:nvPr/>
        </p:nvSpPr>
        <p:spPr>
          <a:xfrm>
            <a:off x="4987615" y="2041452"/>
            <a:ext cx="2945218" cy="839972"/>
          </a:xfrm>
          <a:prstGeom prst="round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600" dirty="0">
                <a:effectLst/>
                <a:latin typeface="Times New Roman" panose="02020603050405020304" pitchFamily="18" charset="0"/>
                <a:ea typeface="Yu Mincho" panose="02020400000000000000" pitchFamily="18" charset="-128"/>
                <a:cs typeface="Times New Roman" panose="02020603050405020304" pitchFamily="18" charset="0"/>
              </a:rPr>
              <a:t>Với cách vận hành ta đầu tiên ta có kiểu Public FormChinh</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54" name="Rectangle: Rounded Corners 53">
            <a:extLst>
              <a:ext uri="{FF2B5EF4-FFF2-40B4-BE49-F238E27FC236}">
                <a16:creationId xmlns:a16="http://schemas.microsoft.com/office/drawing/2014/main" id="{58ED29CF-39AF-E63F-7896-FB467E34E0CC}"/>
              </a:ext>
            </a:extLst>
          </p:cNvPr>
          <p:cNvSpPr/>
          <p:nvPr/>
        </p:nvSpPr>
        <p:spPr>
          <a:xfrm>
            <a:off x="4938824" y="3115341"/>
            <a:ext cx="2945218" cy="839972"/>
          </a:xfrm>
          <a:prstGeom prst="round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600" dirty="0">
                <a:effectLst/>
                <a:latin typeface="Times New Roman" panose="02020603050405020304" pitchFamily="18" charset="0"/>
                <a:ea typeface="Yu Mincho" panose="02020400000000000000" pitchFamily="18" charset="-128"/>
                <a:cs typeface="Times New Roman" panose="02020603050405020304" pitchFamily="18" charset="0"/>
              </a:rPr>
              <a:t>Tiếp theo sẽ dùng hàm Void theo kiểu Private để viết chương chính</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55" name="Rectangle: Rounded Corners 54">
            <a:extLst>
              <a:ext uri="{FF2B5EF4-FFF2-40B4-BE49-F238E27FC236}">
                <a16:creationId xmlns:a16="http://schemas.microsoft.com/office/drawing/2014/main" id="{5D28217A-E3DA-2D05-B51B-699866FD49E4}"/>
              </a:ext>
            </a:extLst>
          </p:cNvPr>
          <p:cNvSpPr/>
          <p:nvPr/>
        </p:nvSpPr>
        <p:spPr>
          <a:xfrm>
            <a:off x="4987615" y="4175937"/>
            <a:ext cx="2945218" cy="839972"/>
          </a:xfrm>
          <a:prstGeom prst="round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dirty="0">
                <a:effectLst/>
                <a:latin typeface="Times New Roman" panose="02020603050405020304" pitchFamily="18" charset="0"/>
                <a:ea typeface="Yu Mincho" panose="02020400000000000000" pitchFamily="18" charset="-128"/>
                <a:cs typeface="Times New Roman" panose="02020603050405020304" pitchFamily="18" charset="0"/>
              </a:rPr>
              <a:t>Dùng các hàm để viết chương chính cũng như viết và thiết kế giao diện cho Form Chính</a:t>
            </a:r>
            <a:endParaRPr lang="en-US"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3"/>
                                        </p:tgtEl>
                                        <p:attrNameLst>
                                          <p:attrName>style.visibility</p:attrName>
                                        </p:attrNameLst>
                                      </p:cBhvr>
                                      <p:to>
                                        <p:strVal val="visible"/>
                                      </p:to>
                                    </p:set>
                                    <p:anim calcmode="lin" valueType="num">
                                      <p:cBhvr>
                                        <p:cTn id="14" dur="500" fill="hold"/>
                                        <p:tgtEl>
                                          <p:spTgt spid="53"/>
                                        </p:tgtEl>
                                        <p:attrNameLst>
                                          <p:attrName>ppt_w</p:attrName>
                                        </p:attrNameLst>
                                      </p:cBhvr>
                                      <p:tavLst>
                                        <p:tav tm="0">
                                          <p:val>
                                            <p:fltVal val="0"/>
                                          </p:val>
                                        </p:tav>
                                        <p:tav tm="100000">
                                          <p:val>
                                            <p:strVal val="#ppt_w"/>
                                          </p:val>
                                        </p:tav>
                                      </p:tavLst>
                                    </p:anim>
                                    <p:anim calcmode="lin" valueType="num">
                                      <p:cBhvr>
                                        <p:cTn id="15" dur="500" fill="hold"/>
                                        <p:tgtEl>
                                          <p:spTgt spid="53"/>
                                        </p:tgtEl>
                                        <p:attrNameLst>
                                          <p:attrName>ppt_h</p:attrName>
                                        </p:attrNameLst>
                                      </p:cBhvr>
                                      <p:tavLst>
                                        <p:tav tm="0">
                                          <p:val>
                                            <p:fltVal val="0"/>
                                          </p:val>
                                        </p:tav>
                                        <p:tav tm="100000">
                                          <p:val>
                                            <p:strVal val="#ppt_h"/>
                                          </p:val>
                                        </p:tav>
                                      </p:tavLst>
                                    </p:anim>
                                    <p:animEffect transition="in" filter="fade">
                                      <p:cBhvr>
                                        <p:cTn id="16" dur="500"/>
                                        <p:tgtEl>
                                          <p:spTgt spid="5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 calcmode="lin" valueType="num">
                                      <p:cBhvr>
                                        <p:cTn id="21" dur="500" fill="hold"/>
                                        <p:tgtEl>
                                          <p:spTgt spid="54"/>
                                        </p:tgtEl>
                                        <p:attrNameLst>
                                          <p:attrName>ppt_w</p:attrName>
                                        </p:attrNameLst>
                                      </p:cBhvr>
                                      <p:tavLst>
                                        <p:tav tm="0">
                                          <p:val>
                                            <p:fltVal val="0"/>
                                          </p:val>
                                        </p:tav>
                                        <p:tav tm="100000">
                                          <p:val>
                                            <p:strVal val="#ppt_w"/>
                                          </p:val>
                                        </p:tav>
                                      </p:tavLst>
                                    </p:anim>
                                    <p:anim calcmode="lin" valueType="num">
                                      <p:cBhvr>
                                        <p:cTn id="22" dur="500" fill="hold"/>
                                        <p:tgtEl>
                                          <p:spTgt spid="54"/>
                                        </p:tgtEl>
                                        <p:attrNameLst>
                                          <p:attrName>ppt_h</p:attrName>
                                        </p:attrNameLst>
                                      </p:cBhvr>
                                      <p:tavLst>
                                        <p:tav tm="0">
                                          <p:val>
                                            <p:fltVal val="0"/>
                                          </p:val>
                                        </p:tav>
                                        <p:tav tm="100000">
                                          <p:val>
                                            <p:strVal val="#ppt_h"/>
                                          </p:val>
                                        </p:tav>
                                      </p:tavLst>
                                    </p:anim>
                                    <p:animEffect transition="in" filter="fade">
                                      <p:cBhvr>
                                        <p:cTn id="23" dur="50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5"/>
                                        </p:tgtEl>
                                        <p:attrNameLst>
                                          <p:attrName>style.visibility</p:attrName>
                                        </p:attrNameLst>
                                      </p:cBhvr>
                                      <p:to>
                                        <p:strVal val="visible"/>
                                      </p:to>
                                    </p:set>
                                    <p:anim calcmode="lin" valueType="num">
                                      <p:cBhvr>
                                        <p:cTn id="28" dur="500" fill="hold"/>
                                        <p:tgtEl>
                                          <p:spTgt spid="55"/>
                                        </p:tgtEl>
                                        <p:attrNameLst>
                                          <p:attrName>ppt_w</p:attrName>
                                        </p:attrNameLst>
                                      </p:cBhvr>
                                      <p:tavLst>
                                        <p:tav tm="0">
                                          <p:val>
                                            <p:fltVal val="0"/>
                                          </p:val>
                                        </p:tav>
                                        <p:tav tm="100000">
                                          <p:val>
                                            <p:strVal val="#ppt_w"/>
                                          </p:val>
                                        </p:tav>
                                      </p:tavLst>
                                    </p:anim>
                                    <p:anim calcmode="lin" valueType="num">
                                      <p:cBhvr>
                                        <p:cTn id="29" dur="500" fill="hold"/>
                                        <p:tgtEl>
                                          <p:spTgt spid="55"/>
                                        </p:tgtEl>
                                        <p:attrNameLst>
                                          <p:attrName>ppt_h</p:attrName>
                                        </p:attrNameLst>
                                      </p:cBhvr>
                                      <p:tavLst>
                                        <p:tav tm="0">
                                          <p:val>
                                            <p:fltVal val="0"/>
                                          </p:val>
                                        </p:tav>
                                        <p:tav tm="100000">
                                          <p:val>
                                            <p:strVal val="#ppt_h"/>
                                          </p:val>
                                        </p:tav>
                                      </p:tavLst>
                                    </p:anim>
                                    <p:animEffect transition="in" filter="fade">
                                      <p:cBhvr>
                                        <p:cTn id="3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3" grpId="0" animBg="1"/>
      <p:bldP spid="54" grpId="0" animBg="1"/>
      <p:bldP spid="5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4" name="Rectangle 3">
            <a:extLst>
              <a:ext uri="{FF2B5EF4-FFF2-40B4-BE49-F238E27FC236}">
                <a16:creationId xmlns:a16="http://schemas.microsoft.com/office/drawing/2014/main" id="{3013F181-BFC5-D4B2-2353-3767BBD69030}"/>
              </a:ext>
            </a:extLst>
          </p:cNvPr>
          <p:cNvSpPr/>
          <p:nvPr/>
        </p:nvSpPr>
        <p:spPr>
          <a:xfrm>
            <a:off x="1414130" y="159488"/>
            <a:ext cx="6379535" cy="606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2.5 Form </a:t>
            </a:r>
            <a:r>
              <a:rPr lang="en-US" b="1" dirty="0" err="1"/>
              <a:t>quản</a:t>
            </a:r>
            <a:r>
              <a:rPr lang="en-US" b="1" dirty="0"/>
              <a:t> </a:t>
            </a:r>
            <a:r>
              <a:rPr lang="en-US" b="1" dirty="0" err="1"/>
              <a:t>lý</a:t>
            </a:r>
            <a:r>
              <a:rPr lang="en-US" b="1" dirty="0"/>
              <a:t> </a:t>
            </a:r>
            <a:r>
              <a:rPr lang="en-US" b="1" dirty="0" err="1"/>
              <a:t>sinh</a:t>
            </a:r>
            <a:r>
              <a:rPr lang="en-US" b="1" dirty="0"/>
              <a:t> </a:t>
            </a:r>
            <a:r>
              <a:rPr lang="en-US" b="1" dirty="0" err="1"/>
              <a:t>viên</a:t>
            </a:r>
            <a:endParaRPr lang="en-US" b="1" dirty="0"/>
          </a:p>
        </p:txBody>
      </p:sp>
      <p:pic>
        <p:nvPicPr>
          <p:cNvPr id="6" name="Picture 5">
            <a:extLst>
              <a:ext uri="{FF2B5EF4-FFF2-40B4-BE49-F238E27FC236}">
                <a16:creationId xmlns:a16="http://schemas.microsoft.com/office/drawing/2014/main" id="{8DCB19E6-62FE-0706-B0C5-512139F74239}"/>
              </a:ext>
            </a:extLst>
          </p:cNvPr>
          <p:cNvPicPr>
            <a:picLocks noChangeAspect="1"/>
          </p:cNvPicPr>
          <p:nvPr/>
        </p:nvPicPr>
        <p:blipFill>
          <a:blip r:embed="rId4"/>
          <a:stretch>
            <a:fillRect/>
          </a:stretch>
        </p:blipFill>
        <p:spPr>
          <a:xfrm>
            <a:off x="256151" y="994896"/>
            <a:ext cx="4135096" cy="3515216"/>
          </a:xfrm>
          <a:prstGeom prst="rect">
            <a:avLst/>
          </a:prstGeom>
          <a:noFill/>
          <a:ln>
            <a:noFill/>
          </a:ln>
        </p:spPr>
      </p:pic>
      <p:sp>
        <p:nvSpPr>
          <p:cNvPr id="7" name="Rectangle: Rounded Corners 6">
            <a:extLst>
              <a:ext uri="{FF2B5EF4-FFF2-40B4-BE49-F238E27FC236}">
                <a16:creationId xmlns:a16="http://schemas.microsoft.com/office/drawing/2014/main" id="{3AE58A61-1F76-D0A0-81AD-33D1847B9C2A}"/>
              </a:ext>
            </a:extLst>
          </p:cNvPr>
          <p:cNvSpPr/>
          <p:nvPr/>
        </p:nvSpPr>
        <p:spPr>
          <a:xfrm>
            <a:off x="4572000" y="1137684"/>
            <a:ext cx="4315849" cy="850604"/>
          </a:xfrm>
          <a:prstGeom prst="round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latin typeface="Times New Roman" panose="02020603050405020304" pitchFamily="18" charset="0"/>
                <a:ea typeface="Yu Mincho" panose="02020400000000000000" pitchFamily="18" charset="-128"/>
              </a:rPr>
              <a:t>Đầu tiên ta có những thuộc tính Student sv, Connection...</a:t>
            </a:r>
            <a:endParaRPr lang="en-US" dirty="0"/>
          </a:p>
        </p:txBody>
      </p:sp>
      <p:sp>
        <p:nvSpPr>
          <p:cNvPr id="9" name="Rectangle: Rounded Corners 8">
            <a:extLst>
              <a:ext uri="{FF2B5EF4-FFF2-40B4-BE49-F238E27FC236}">
                <a16:creationId xmlns:a16="http://schemas.microsoft.com/office/drawing/2014/main" id="{72C9D21F-001B-5F52-1416-2764C76D6433}"/>
              </a:ext>
            </a:extLst>
          </p:cNvPr>
          <p:cNvSpPr/>
          <p:nvPr/>
        </p:nvSpPr>
        <p:spPr>
          <a:xfrm>
            <a:off x="4572000" y="2179674"/>
            <a:ext cx="4315849" cy="2804338"/>
          </a:xfrm>
          <a:prstGeom prst="round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BF36E0F5-DF74-35F2-6B98-D696404BC1BC}"/>
              </a:ext>
            </a:extLst>
          </p:cNvPr>
          <p:cNvSpPr/>
          <p:nvPr/>
        </p:nvSpPr>
        <p:spPr>
          <a:xfrm>
            <a:off x="5188689" y="2348466"/>
            <a:ext cx="3413051" cy="4465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800" dirty="0">
                <a:effectLst/>
                <a:latin typeface="Times New Roman" panose="02020603050405020304" pitchFamily="18" charset="0"/>
                <a:ea typeface="Yu Mincho" panose="02020400000000000000" pitchFamily="18" charset="-128"/>
                <a:cs typeface="Times New Roman" panose="02020603050405020304" pitchFamily="18" charset="0"/>
              </a:rPr>
              <a:t>Tiếp đến cách vận hành:</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10" name="Rectangle: Rounded Corners 9">
            <a:extLst>
              <a:ext uri="{FF2B5EF4-FFF2-40B4-BE49-F238E27FC236}">
                <a16:creationId xmlns:a16="http://schemas.microsoft.com/office/drawing/2014/main" id="{59296B52-9E84-E119-B1AE-72A31A6206D6}"/>
              </a:ext>
            </a:extLst>
          </p:cNvPr>
          <p:cNvSpPr/>
          <p:nvPr/>
        </p:nvSpPr>
        <p:spPr>
          <a:xfrm>
            <a:off x="4752755" y="2913321"/>
            <a:ext cx="1254640" cy="17969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300" dirty="0">
                <a:effectLst/>
                <a:latin typeface="Times New Roman" panose="02020603050405020304" pitchFamily="18" charset="0"/>
                <a:ea typeface="Yu Mincho" panose="02020400000000000000" pitchFamily="18" charset="-128"/>
                <a:cs typeface="Times New Roman" panose="02020603050405020304" pitchFamily="18" charset="0"/>
              </a:rPr>
              <a:t>Sử dụng hàm void như void initTable, void loadDatatoTable.. dùng theo kiểu Public</a:t>
            </a:r>
            <a:endParaRPr lang="en-US" sz="13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12" name="Rectangle: Rounded Corners 11">
            <a:extLst>
              <a:ext uri="{FF2B5EF4-FFF2-40B4-BE49-F238E27FC236}">
                <a16:creationId xmlns:a16="http://schemas.microsoft.com/office/drawing/2014/main" id="{04803B27-76DB-511D-2581-38698F4E37DA}"/>
              </a:ext>
            </a:extLst>
          </p:cNvPr>
          <p:cNvSpPr/>
          <p:nvPr/>
        </p:nvSpPr>
        <p:spPr>
          <a:xfrm>
            <a:off x="6188148" y="2913321"/>
            <a:ext cx="1254640" cy="17969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effectLst/>
                <a:latin typeface="Times New Roman" panose="02020603050405020304" pitchFamily="18" charset="0"/>
                <a:ea typeface="Yu Mincho" panose="02020400000000000000" pitchFamily="18" charset="-128"/>
                <a:cs typeface="Times New Roman" panose="02020603050405020304" pitchFamily="18" charset="0"/>
              </a:rPr>
              <a:t>Tiếp theo sử dụng hàm void như void QLSV...... theo kiểu Private</a:t>
            </a:r>
            <a:endParaRPr lang="en-US"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13" name="Rectangle: Rounded Corners 12">
            <a:extLst>
              <a:ext uri="{FF2B5EF4-FFF2-40B4-BE49-F238E27FC236}">
                <a16:creationId xmlns:a16="http://schemas.microsoft.com/office/drawing/2014/main" id="{D7A1FC2A-6320-81B3-7BF8-AA84A15BCB0D}"/>
              </a:ext>
            </a:extLst>
          </p:cNvPr>
          <p:cNvSpPr/>
          <p:nvPr/>
        </p:nvSpPr>
        <p:spPr>
          <a:xfrm>
            <a:off x="7506583" y="2913321"/>
            <a:ext cx="1254640" cy="1796902"/>
          </a:xfrm>
          <a:prstGeom prst="roundRect">
            <a:avLst>
              <a:gd name="adj" fmla="val 1582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latin typeface="Times New Roman" panose="02020603050405020304" pitchFamily="18" charset="0"/>
                <a:ea typeface="Yu Mincho" panose="02020400000000000000" pitchFamily="18" charset="-128"/>
                <a:cs typeface="Times New Roman" panose="02020603050405020304" pitchFamily="18" charset="0"/>
              </a:rPr>
              <a:t>Sử dụng các hàm hay các thuộc tính để thiết kế giao diện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ppt_x"/>
                                          </p:val>
                                        </p:tav>
                                        <p:tav tm="100000">
                                          <p:val>
                                            <p:strVal val="#ppt_x"/>
                                          </p:val>
                                        </p:tav>
                                      </p:tavLst>
                                    </p:anim>
                                    <p:anim calcmode="lin" valueType="num">
                                      <p:cBhvr additive="base">
                                        <p:cTn id="3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8" grpId="0" animBg="1"/>
      <p:bldP spid="10"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grpSp>
        <p:nvGrpSpPr>
          <p:cNvPr id="19" name="Group 18">
            <a:extLst>
              <a:ext uri="{FF2B5EF4-FFF2-40B4-BE49-F238E27FC236}">
                <a16:creationId xmlns:a16="http://schemas.microsoft.com/office/drawing/2014/main" id="{36CA1E6B-A2A9-F12E-9E03-F37C9D62BB2D}"/>
              </a:ext>
            </a:extLst>
          </p:cNvPr>
          <p:cNvGrpSpPr/>
          <p:nvPr/>
        </p:nvGrpSpPr>
        <p:grpSpPr>
          <a:xfrm>
            <a:off x="2243389" y="501987"/>
            <a:ext cx="2813696" cy="979769"/>
            <a:chOff x="2131157" y="505165"/>
            <a:chExt cx="2813696" cy="979769"/>
          </a:xfrm>
          <a:solidFill>
            <a:schemeClr val="accent2">
              <a:lumMod val="75000"/>
            </a:schemeClr>
          </a:solidFill>
        </p:grpSpPr>
        <p:grpSp>
          <p:nvGrpSpPr>
            <p:cNvPr id="8" name="Group 7">
              <a:extLst>
                <a:ext uri="{FF2B5EF4-FFF2-40B4-BE49-F238E27FC236}">
                  <a16:creationId xmlns:a16="http://schemas.microsoft.com/office/drawing/2014/main" id="{0318AC31-E302-DB61-1980-E348B15633E4}"/>
                </a:ext>
              </a:extLst>
            </p:cNvPr>
            <p:cNvGrpSpPr/>
            <p:nvPr/>
          </p:nvGrpSpPr>
          <p:grpSpPr>
            <a:xfrm>
              <a:off x="2131157" y="687491"/>
              <a:ext cx="708451" cy="797443"/>
              <a:chOff x="2502373" y="758633"/>
              <a:chExt cx="708451" cy="797443"/>
            </a:xfrm>
            <a:grpFill/>
          </p:grpSpPr>
          <p:sp>
            <p:nvSpPr>
              <p:cNvPr id="5" name="Rectangle 4">
                <a:extLst>
                  <a:ext uri="{FF2B5EF4-FFF2-40B4-BE49-F238E27FC236}">
                    <a16:creationId xmlns:a16="http://schemas.microsoft.com/office/drawing/2014/main" id="{6DAE9FC1-E60B-5D5C-1EFF-C9B7BE629C4E}"/>
                  </a:ext>
                </a:extLst>
              </p:cNvPr>
              <p:cNvSpPr/>
              <p:nvPr/>
            </p:nvSpPr>
            <p:spPr>
              <a:xfrm rot="18231100">
                <a:off x="2126511" y="1134495"/>
                <a:ext cx="79744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02FA694-CA47-9E28-E1D2-B1C0653FA337}"/>
                  </a:ext>
                </a:extLst>
              </p:cNvPr>
              <p:cNvSpPr/>
              <p:nvPr/>
            </p:nvSpPr>
            <p:spPr>
              <a:xfrm>
                <a:off x="2728642" y="813489"/>
                <a:ext cx="48218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Rounded Corners 9">
              <a:extLst>
                <a:ext uri="{FF2B5EF4-FFF2-40B4-BE49-F238E27FC236}">
                  <a16:creationId xmlns:a16="http://schemas.microsoft.com/office/drawing/2014/main" id="{E66D133E-B77E-43D0-2EA4-0E286FF6DF86}"/>
                </a:ext>
              </a:extLst>
            </p:cNvPr>
            <p:cNvSpPr/>
            <p:nvPr/>
          </p:nvSpPr>
          <p:spPr>
            <a:xfrm>
              <a:off x="2839607" y="505165"/>
              <a:ext cx="2105246" cy="539071"/>
            </a:xfrm>
            <a:prstGeom prst="roundRect">
              <a:avLst/>
            </a:prstGeom>
            <a:solidFill>
              <a:schemeClr val="accent5">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Giới</a:t>
              </a:r>
              <a:r>
                <a:rPr lang="en-US" dirty="0"/>
                <a:t> </a:t>
              </a:r>
              <a:r>
                <a:rPr lang="en-US" dirty="0" err="1"/>
                <a:t>thiệu</a:t>
              </a:r>
              <a:r>
                <a:rPr lang="en-US" dirty="0"/>
                <a:t> </a:t>
              </a:r>
              <a:r>
                <a:rPr lang="en-US" dirty="0" err="1"/>
                <a:t>đề</a:t>
              </a:r>
              <a:r>
                <a:rPr lang="en-US" dirty="0"/>
                <a:t> </a:t>
              </a:r>
              <a:r>
                <a:rPr lang="en-US" dirty="0" err="1"/>
                <a:t>tài</a:t>
              </a:r>
              <a:endParaRPr lang="en-US" dirty="0"/>
            </a:p>
          </p:txBody>
        </p:sp>
      </p:grpSp>
      <p:grpSp>
        <p:nvGrpSpPr>
          <p:cNvPr id="22" name="Group 21">
            <a:extLst>
              <a:ext uri="{FF2B5EF4-FFF2-40B4-BE49-F238E27FC236}">
                <a16:creationId xmlns:a16="http://schemas.microsoft.com/office/drawing/2014/main" id="{90FCEB5D-212D-4344-4A94-B7138185BEB8}"/>
              </a:ext>
            </a:extLst>
          </p:cNvPr>
          <p:cNvGrpSpPr/>
          <p:nvPr/>
        </p:nvGrpSpPr>
        <p:grpSpPr>
          <a:xfrm>
            <a:off x="2043934" y="3499236"/>
            <a:ext cx="3102636" cy="920488"/>
            <a:chOff x="2043934" y="3499236"/>
            <a:chExt cx="3102636" cy="920488"/>
          </a:xfrm>
          <a:solidFill>
            <a:schemeClr val="accent5">
              <a:lumMod val="90000"/>
              <a:lumOff val="10000"/>
            </a:schemeClr>
          </a:solidFill>
        </p:grpSpPr>
        <p:grpSp>
          <p:nvGrpSpPr>
            <p:cNvPr id="11" name="Group 10">
              <a:extLst>
                <a:ext uri="{FF2B5EF4-FFF2-40B4-BE49-F238E27FC236}">
                  <a16:creationId xmlns:a16="http://schemas.microsoft.com/office/drawing/2014/main" id="{2729574C-1988-9A02-19E9-531F448EA80D}"/>
                </a:ext>
              </a:extLst>
            </p:cNvPr>
            <p:cNvGrpSpPr/>
            <p:nvPr/>
          </p:nvGrpSpPr>
          <p:grpSpPr>
            <a:xfrm rot="14210168">
              <a:off x="2088847" y="3454323"/>
              <a:ext cx="707617" cy="797443"/>
              <a:chOff x="2540889" y="761511"/>
              <a:chExt cx="707617" cy="797443"/>
            </a:xfrm>
            <a:grpFill/>
          </p:grpSpPr>
          <p:sp>
            <p:nvSpPr>
              <p:cNvPr id="12" name="Rectangle 11">
                <a:extLst>
                  <a:ext uri="{FF2B5EF4-FFF2-40B4-BE49-F238E27FC236}">
                    <a16:creationId xmlns:a16="http://schemas.microsoft.com/office/drawing/2014/main" id="{CE37C435-B5EC-107E-D4DA-378F97363013}"/>
                  </a:ext>
                </a:extLst>
              </p:cNvPr>
              <p:cNvSpPr/>
              <p:nvPr/>
            </p:nvSpPr>
            <p:spPr>
              <a:xfrm rot="18231100">
                <a:off x="2165027" y="1137373"/>
                <a:ext cx="79744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5E4203F-26ED-6B8B-1912-0391D13CEEA1}"/>
                  </a:ext>
                </a:extLst>
              </p:cNvPr>
              <p:cNvSpPr/>
              <p:nvPr/>
            </p:nvSpPr>
            <p:spPr>
              <a:xfrm>
                <a:off x="2766324" y="813489"/>
                <a:ext cx="48218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Rounded Corners 13">
              <a:extLst>
                <a:ext uri="{FF2B5EF4-FFF2-40B4-BE49-F238E27FC236}">
                  <a16:creationId xmlns:a16="http://schemas.microsoft.com/office/drawing/2014/main" id="{842EDCB4-34DD-83F9-11DB-FB6EC1980443}"/>
                </a:ext>
              </a:extLst>
            </p:cNvPr>
            <p:cNvSpPr/>
            <p:nvPr/>
          </p:nvSpPr>
          <p:spPr>
            <a:xfrm>
              <a:off x="3041324" y="3880653"/>
              <a:ext cx="2105246" cy="5390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Kết</a:t>
              </a:r>
              <a:r>
                <a:rPr lang="en-US" dirty="0"/>
                <a:t> </a:t>
              </a:r>
              <a:r>
                <a:rPr lang="en-US" dirty="0" err="1"/>
                <a:t>luận</a:t>
              </a:r>
              <a:endParaRPr lang="en-US" dirty="0"/>
            </a:p>
          </p:txBody>
        </p:sp>
      </p:grpSp>
      <p:grpSp>
        <p:nvGrpSpPr>
          <p:cNvPr id="20" name="Group 19">
            <a:extLst>
              <a:ext uri="{FF2B5EF4-FFF2-40B4-BE49-F238E27FC236}">
                <a16:creationId xmlns:a16="http://schemas.microsoft.com/office/drawing/2014/main" id="{7AF53EB2-CB26-BDB6-4012-70D4A5E24909}"/>
              </a:ext>
            </a:extLst>
          </p:cNvPr>
          <p:cNvGrpSpPr/>
          <p:nvPr/>
        </p:nvGrpSpPr>
        <p:grpSpPr>
          <a:xfrm>
            <a:off x="2710749" y="1528616"/>
            <a:ext cx="3604436" cy="539071"/>
            <a:chOff x="2710749" y="1528616"/>
            <a:chExt cx="3604436" cy="539071"/>
          </a:xfrm>
        </p:grpSpPr>
        <p:sp>
          <p:nvSpPr>
            <p:cNvPr id="16" name="Rectangle: Rounded Corners 15">
              <a:extLst>
                <a:ext uri="{FF2B5EF4-FFF2-40B4-BE49-F238E27FC236}">
                  <a16:creationId xmlns:a16="http://schemas.microsoft.com/office/drawing/2014/main" id="{3E6123B0-DBBB-4025-D15C-B33463C2A152}"/>
                </a:ext>
              </a:extLst>
            </p:cNvPr>
            <p:cNvSpPr/>
            <p:nvPr/>
          </p:nvSpPr>
          <p:spPr>
            <a:xfrm>
              <a:off x="2710749" y="1774042"/>
              <a:ext cx="149919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B408F41-7AC9-9BC9-1EEF-3185E68D9694}"/>
                </a:ext>
              </a:extLst>
            </p:cNvPr>
            <p:cNvSpPr/>
            <p:nvPr/>
          </p:nvSpPr>
          <p:spPr>
            <a:xfrm>
              <a:off x="4209939" y="1528616"/>
              <a:ext cx="2105246" cy="5390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Nhiệm</a:t>
              </a:r>
              <a:r>
                <a:rPr lang="en-US" dirty="0"/>
                <a:t> </a:t>
              </a:r>
              <a:r>
                <a:rPr lang="en-US" dirty="0" err="1"/>
                <a:t>vụ</a:t>
              </a:r>
              <a:r>
                <a:rPr lang="en-US" dirty="0"/>
                <a:t> </a:t>
              </a:r>
              <a:r>
                <a:rPr lang="en-US" dirty="0" err="1"/>
                <a:t>và</a:t>
              </a:r>
              <a:r>
                <a:rPr lang="en-US" dirty="0"/>
                <a:t> </a:t>
              </a:r>
              <a:r>
                <a:rPr lang="en-US" dirty="0" err="1"/>
                <a:t>mô</a:t>
              </a:r>
              <a:r>
                <a:rPr lang="en-US" dirty="0"/>
                <a:t> </a:t>
              </a:r>
              <a:r>
                <a:rPr lang="en-US" dirty="0" err="1"/>
                <a:t>hình</a:t>
              </a:r>
              <a:endParaRPr lang="en-US" dirty="0"/>
            </a:p>
          </p:txBody>
        </p:sp>
      </p:grpSp>
      <p:grpSp>
        <p:nvGrpSpPr>
          <p:cNvPr id="21" name="Group 20">
            <a:extLst>
              <a:ext uri="{FF2B5EF4-FFF2-40B4-BE49-F238E27FC236}">
                <a16:creationId xmlns:a16="http://schemas.microsoft.com/office/drawing/2014/main" id="{13FADFF9-1776-AE11-F36D-0861286F3834}"/>
              </a:ext>
            </a:extLst>
          </p:cNvPr>
          <p:cNvGrpSpPr/>
          <p:nvPr/>
        </p:nvGrpSpPr>
        <p:grpSpPr>
          <a:xfrm>
            <a:off x="2700529" y="3075814"/>
            <a:ext cx="3604436" cy="539071"/>
            <a:chOff x="2781597" y="3075813"/>
            <a:chExt cx="3604436" cy="539071"/>
          </a:xfrm>
        </p:grpSpPr>
        <p:sp>
          <p:nvSpPr>
            <p:cNvPr id="15" name="Rectangle: Rounded Corners 14">
              <a:extLst>
                <a:ext uri="{FF2B5EF4-FFF2-40B4-BE49-F238E27FC236}">
                  <a16:creationId xmlns:a16="http://schemas.microsoft.com/office/drawing/2014/main" id="{15E7D6B2-9463-CB55-75F3-7603C64D8656}"/>
                </a:ext>
              </a:extLst>
            </p:cNvPr>
            <p:cNvSpPr/>
            <p:nvPr/>
          </p:nvSpPr>
          <p:spPr>
            <a:xfrm>
              <a:off x="2781597" y="3323739"/>
              <a:ext cx="149919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15E2AFF6-E71D-5E84-93DF-BC7A0252836B}"/>
                </a:ext>
              </a:extLst>
            </p:cNvPr>
            <p:cNvSpPr/>
            <p:nvPr/>
          </p:nvSpPr>
          <p:spPr>
            <a:xfrm>
              <a:off x="4280787" y="3075813"/>
              <a:ext cx="2105246" cy="5390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Chức</a:t>
              </a:r>
              <a:r>
                <a:rPr lang="en-US" dirty="0"/>
                <a:t> </a:t>
              </a:r>
              <a:r>
                <a:rPr lang="en-US" dirty="0" err="1"/>
                <a:t>năng</a:t>
              </a:r>
              <a:r>
                <a:rPr lang="en-US" dirty="0"/>
                <a:t> </a:t>
              </a:r>
              <a:r>
                <a:rPr lang="en-US" dirty="0" err="1"/>
                <a:t>chính</a:t>
              </a:r>
              <a:endParaRPr lang="en-US" dirty="0"/>
            </a:p>
          </p:txBody>
        </p:sp>
      </p:grpSp>
      <p:sp>
        <p:nvSpPr>
          <p:cNvPr id="3" name="Oval 2">
            <a:extLst>
              <a:ext uri="{FF2B5EF4-FFF2-40B4-BE49-F238E27FC236}">
                <a16:creationId xmlns:a16="http://schemas.microsoft.com/office/drawing/2014/main" id="{49E52D44-AB55-4575-A65E-9A43E083EFB2}"/>
              </a:ext>
            </a:extLst>
          </p:cNvPr>
          <p:cNvSpPr/>
          <p:nvPr/>
        </p:nvSpPr>
        <p:spPr>
          <a:xfrm>
            <a:off x="691117" y="1380903"/>
            <a:ext cx="2381693" cy="23816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Quản</a:t>
            </a:r>
            <a:r>
              <a:rPr lang="en-US" sz="2400" dirty="0"/>
              <a:t> </a:t>
            </a:r>
            <a:r>
              <a:rPr lang="en-US" sz="2400" dirty="0" err="1"/>
              <a:t>lý</a:t>
            </a:r>
            <a:r>
              <a:rPr lang="en-US" sz="2400" dirty="0"/>
              <a:t> </a:t>
            </a:r>
            <a:r>
              <a:rPr lang="en-US" sz="2400" dirty="0" err="1"/>
              <a:t>sinh</a:t>
            </a:r>
            <a:r>
              <a:rPr lang="en-US" sz="2400" dirty="0"/>
              <a:t> </a:t>
            </a:r>
            <a:r>
              <a:rPr lang="en-US" sz="2400" dirty="0" err="1"/>
              <a:t>viên</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1000"/>
                                        <p:tgtEl>
                                          <p:spTgt spid="22"/>
                                        </p:tgtEl>
                                      </p:cBhvr>
                                    </p:animEffect>
                                    <p:anim calcmode="lin" valueType="num">
                                      <p:cBhvr>
                                        <p:cTn id="27" dur="1000" fill="hold"/>
                                        <p:tgtEl>
                                          <p:spTgt spid="22"/>
                                        </p:tgtEl>
                                        <p:attrNameLst>
                                          <p:attrName>ppt_x</p:attrName>
                                        </p:attrNameLst>
                                      </p:cBhvr>
                                      <p:tavLst>
                                        <p:tav tm="0">
                                          <p:val>
                                            <p:strVal val="#ppt_x"/>
                                          </p:val>
                                        </p:tav>
                                        <p:tav tm="100000">
                                          <p:val>
                                            <p:strVal val="#ppt_x"/>
                                          </p:val>
                                        </p:tav>
                                      </p:tavLst>
                                    </p:anim>
                                    <p:anim calcmode="lin" valueType="num">
                                      <p:cBhvr>
                                        <p:cTn id="2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sp>
        <p:nvSpPr>
          <p:cNvPr id="4" name="Rectangle 3">
            <a:extLst>
              <a:ext uri="{FF2B5EF4-FFF2-40B4-BE49-F238E27FC236}">
                <a16:creationId xmlns:a16="http://schemas.microsoft.com/office/drawing/2014/main" id="{8C4345A9-35E8-47D4-C1AA-EA21C3F1E64B}"/>
              </a:ext>
            </a:extLst>
          </p:cNvPr>
          <p:cNvSpPr/>
          <p:nvPr/>
        </p:nvSpPr>
        <p:spPr>
          <a:xfrm>
            <a:off x="1382233" y="180753"/>
            <a:ext cx="6592186" cy="467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2.6 Form </a:t>
            </a:r>
            <a:r>
              <a:rPr lang="en-US" b="1" dirty="0" err="1"/>
              <a:t>quản</a:t>
            </a:r>
            <a:r>
              <a:rPr lang="en-US" b="1" dirty="0"/>
              <a:t> </a:t>
            </a:r>
            <a:r>
              <a:rPr lang="en-US" b="1" dirty="0" err="1"/>
              <a:t>lý</a:t>
            </a:r>
            <a:r>
              <a:rPr lang="en-US" b="1" dirty="0"/>
              <a:t> </a:t>
            </a:r>
            <a:r>
              <a:rPr lang="en-US" b="1" dirty="0" err="1"/>
              <a:t>môn</a:t>
            </a:r>
            <a:r>
              <a:rPr lang="en-US" b="1" dirty="0"/>
              <a:t> </a:t>
            </a:r>
            <a:r>
              <a:rPr lang="en-US" b="1" dirty="0" err="1"/>
              <a:t>học</a:t>
            </a:r>
            <a:endParaRPr lang="en-US" b="1" dirty="0"/>
          </a:p>
        </p:txBody>
      </p:sp>
      <p:pic>
        <p:nvPicPr>
          <p:cNvPr id="6" name="Picture 5">
            <a:extLst>
              <a:ext uri="{FF2B5EF4-FFF2-40B4-BE49-F238E27FC236}">
                <a16:creationId xmlns:a16="http://schemas.microsoft.com/office/drawing/2014/main" id="{3026B869-B7CA-8F9F-E263-D4D1C53C2819}"/>
              </a:ext>
            </a:extLst>
          </p:cNvPr>
          <p:cNvPicPr>
            <a:picLocks noChangeAspect="1"/>
          </p:cNvPicPr>
          <p:nvPr/>
        </p:nvPicPr>
        <p:blipFill>
          <a:blip r:embed="rId4"/>
          <a:stretch>
            <a:fillRect/>
          </a:stretch>
        </p:blipFill>
        <p:spPr>
          <a:xfrm>
            <a:off x="81944" y="823851"/>
            <a:ext cx="4982270" cy="4048690"/>
          </a:xfrm>
          <a:prstGeom prst="rect">
            <a:avLst/>
          </a:prstGeom>
        </p:spPr>
      </p:pic>
      <p:sp>
        <p:nvSpPr>
          <p:cNvPr id="7" name="Rectangle: Rounded Corners 6">
            <a:extLst>
              <a:ext uri="{FF2B5EF4-FFF2-40B4-BE49-F238E27FC236}">
                <a16:creationId xmlns:a16="http://schemas.microsoft.com/office/drawing/2014/main" id="{B87941EE-8A8B-9622-3157-7DCEAFCB1846}"/>
              </a:ext>
            </a:extLst>
          </p:cNvPr>
          <p:cNvSpPr/>
          <p:nvPr/>
        </p:nvSpPr>
        <p:spPr>
          <a:xfrm>
            <a:off x="5454502" y="797442"/>
            <a:ext cx="3338624" cy="786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latin typeface="Times New Roman" panose="02020603050405020304" pitchFamily="18" charset="0"/>
                <a:ea typeface="Yu Mincho" panose="02020400000000000000" pitchFamily="18" charset="-128"/>
              </a:rPr>
              <a:t>Tương tự quản lí Sinh viên thì quản lí môn học cũng như vậy</a:t>
            </a:r>
            <a:endParaRPr lang="en-US" dirty="0"/>
          </a:p>
        </p:txBody>
      </p:sp>
      <p:sp>
        <p:nvSpPr>
          <p:cNvPr id="10" name="Rectangle: Rounded Corners 9">
            <a:extLst>
              <a:ext uri="{FF2B5EF4-FFF2-40B4-BE49-F238E27FC236}">
                <a16:creationId xmlns:a16="http://schemas.microsoft.com/office/drawing/2014/main" id="{7F548938-46BC-FFA9-0EA4-B657CF5C57C8}"/>
              </a:ext>
            </a:extLst>
          </p:cNvPr>
          <p:cNvSpPr/>
          <p:nvPr/>
        </p:nvSpPr>
        <p:spPr>
          <a:xfrm>
            <a:off x="5358809" y="2363258"/>
            <a:ext cx="3338624" cy="786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600" dirty="0">
                <a:effectLst/>
                <a:latin typeface="Times New Roman" panose="02020603050405020304" pitchFamily="18" charset="0"/>
                <a:ea typeface="Yu Mincho" panose="02020400000000000000" pitchFamily="18" charset="-128"/>
                <a:cs typeface="Times New Roman" panose="02020603050405020304" pitchFamily="18" charset="0"/>
              </a:rPr>
              <a:t>Ta cũng cần có những thuộc tính để viết chương trình hay để khởi tạo những thao tác cho giao diện</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11" name="Rectangle: Rounded Corners 10">
            <a:extLst>
              <a:ext uri="{FF2B5EF4-FFF2-40B4-BE49-F238E27FC236}">
                <a16:creationId xmlns:a16="http://schemas.microsoft.com/office/drawing/2014/main" id="{D266FFBB-4E1A-C95D-49BB-4529991CB829}"/>
              </a:ext>
            </a:extLst>
          </p:cNvPr>
          <p:cNvSpPr/>
          <p:nvPr/>
        </p:nvSpPr>
        <p:spPr>
          <a:xfrm>
            <a:off x="5454502" y="4085732"/>
            <a:ext cx="3338624" cy="786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200" dirty="0">
                <a:effectLst/>
                <a:latin typeface="Times New Roman" panose="02020603050405020304" pitchFamily="18" charset="0"/>
                <a:ea typeface="Yu Mincho" panose="02020400000000000000" pitchFamily="18" charset="-128"/>
                <a:cs typeface="Times New Roman" panose="02020603050405020304" pitchFamily="18" charset="0"/>
              </a:rPr>
              <a:t>Ta cũng sử dụng các hàm để viết giao diện hay những thao tác cần có trong chương chình quản lí sinh viên hay môn học và cách sắp xếp nó thật hợp lí</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Scale>
                                      <p:cBhvr>
                                        <p:cTn id="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
                                        </p:tgtEl>
                                        <p:attrNameLst>
                                          <p:attrName>ppt_x</p:attrName>
                                          <p:attrName>ppt_y</p:attrName>
                                        </p:attrNameLst>
                                      </p:cBhvr>
                                    </p:animMotion>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Scale>
                                      <p:cBhvr>
                                        <p:cTn id="1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10"/>
                                        </p:tgtEl>
                                        <p:attrNameLst>
                                          <p:attrName>ppt_x</p:attrName>
                                          <p:attrName>ppt_y</p:attrName>
                                        </p:attrNameLst>
                                      </p:cBhvr>
                                    </p:animMotion>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Scale>
                                      <p:cBhvr>
                                        <p:cTn id="21"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11"/>
                                        </p:tgtEl>
                                        <p:attrNameLst>
                                          <p:attrName>ppt_x</p:attrName>
                                          <p:attrName>ppt_y</p:attrName>
                                        </p:attrNameLst>
                                      </p:cBhvr>
                                    </p:animMotion>
                                    <p:animEffect transition="in" filter="fade">
                                      <p:cBhvr>
                                        <p:cTn id="2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8"/>
        <p:cNvGrpSpPr/>
        <p:nvPr/>
      </p:nvGrpSpPr>
      <p:grpSpPr>
        <a:xfrm>
          <a:off x="0" y="0"/>
          <a:ext cx="0" cy="0"/>
          <a:chOff x="0" y="0"/>
          <a:chExt cx="0" cy="0"/>
        </a:xfrm>
      </p:grpSpPr>
      <p:sp>
        <p:nvSpPr>
          <p:cNvPr id="6" name="Rectangle 5">
            <a:extLst>
              <a:ext uri="{FF2B5EF4-FFF2-40B4-BE49-F238E27FC236}">
                <a16:creationId xmlns:a16="http://schemas.microsoft.com/office/drawing/2014/main" id="{E91A9716-0542-1D49-FD81-7AF02E2B616F}"/>
              </a:ext>
            </a:extLst>
          </p:cNvPr>
          <p:cNvSpPr/>
          <p:nvPr/>
        </p:nvSpPr>
        <p:spPr>
          <a:xfrm>
            <a:off x="388088" y="95694"/>
            <a:ext cx="8367824" cy="499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effectLst/>
                <a:latin typeface="Times New Roman" panose="02020603050405020304" pitchFamily="18" charset="0"/>
                <a:ea typeface="Yu Mincho" panose="02020400000000000000" pitchFamily="18" charset="-128"/>
              </a:rPr>
              <a:t> 2.7. </a:t>
            </a:r>
            <a:r>
              <a:rPr lang="en-US" sz="1800" dirty="0" err="1">
                <a:latin typeface="Times New Roman" panose="02020603050405020304" pitchFamily="18" charset="0"/>
                <a:ea typeface="Yu Mincho" panose="02020400000000000000" pitchFamily="18" charset="-128"/>
              </a:rPr>
              <a:t>Các</a:t>
            </a:r>
            <a:r>
              <a:rPr lang="vi-VN" sz="1800" dirty="0">
                <a:effectLst/>
                <a:latin typeface="Times New Roman" panose="02020603050405020304" pitchFamily="18" charset="0"/>
                <a:ea typeface="Yu Mincho" panose="02020400000000000000" pitchFamily="18" charset="-128"/>
              </a:rPr>
              <a:t> class có trong chương trình biểu diễn trên UML</a:t>
            </a:r>
            <a:endParaRPr lang="en-US" b="1" dirty="0"/>
          </a:p>
        </p:txBody>
      </p:sp>
      <p:grpSp>
        <p:nvGrpSpPr>
          <p:cNvPr id="12" name="Group 11">
            <a:extLst>
              <a:ext uri="{FF2B5EF4-FFF2-40B4-BE49-F238E27FC236}">
                <a16:creationId xmlns:a16="http://schemas.microsoft.com/office/drawing/2014/main" id="{BB16A693-BAA5-7A03-70F6-0EFE39950811}"/>
              </a:ext>
            </a:extLst>
          </p:cNvPr>
          <p:cNvGrpSpPr/>
          <p:nvPr/>
        </p:nvGrpSpPr>
        <p:grpSpPr>
          <a:xfrm>
            <a:off x="3019645" y="914400"/>
            <a:ext cx="3104707" cy="4133406"/>
            <a:chOff x="3019645" y="914400"/>
            <a:chExt cx="3104707" cy="4133406"/>
          </a:xfrm>
        </p:grpSpPr>
        <p:sp>
          <p:nvSpPr>
            <p:cNvPr id="7" name="Rectangle: Rounded Corners 6">
              <a:extLst>
                <a:ext uri="{FF2B5EF4-FFF2-40B4-BE49-F238E27FC236}">
                  <a16:creationId xmlns:a16="http://schemas.microsoft.com/office/drawing/2014/main" id="{8EA85482-A5D7-7EDD-982C-C944B2F80B5E}"/>
                </a:ext>
              </a:extLst>
            </p:cNvPr>
            <p:cNvSpPr/>
            <p:nvPr/>
          </p:nvSpPr>
          <p:spPr>
            <a:xfrm>
              <a:off x="3896832" y="914400"/>
              <a:ext cx="1350335" cy="659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800" dirty="0">
                  <a:effectLst/>
                  <a:latin typeface="Times New Roman" panose="02020603050405020304" pitchFamily="18" charset="0"/>
                  <a:ea typeface="Yu Mincho" panose="02020400000000000000" pitchFamily="18" charset="-128"/>
                  <a:cs typeface="Times New Roman" panose="02020603050405020304" pitchFamily="18" charset="0"/>
                </a:rPr>
                <a:t>Class Student:</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pic>
          <p:nvPicPr>
            <p:cNvPr id="11" name="Picture 10">
              <a:extLst>
                <a:ext uri="{FF2B5EF4-FFF2-40B4-BE49-F238E27FC236}">
                  <a16:creationId xmlns:a16="http://schemas.microsoft.com/office/drawing/2014/main" id="{6A997040-E2A1-E465-6367-1BBE59C155F0}"/>
                </a:ext>
              </a:extLst>
            </p:cNvPr>
            <p:cNvPicPr>
              <a:picLocks noChangeAspect="1"/>
            </p:cNvPicPr>
            <p:nvPr/>
          </p:nvPicPr>
          <p:blipFill>
            <a:blip r:embed="rId4"/>
            <a:stretch>
              <a:fillRect/>
            </a:stretch>
          </p:blipFill>
          <p:spPr>
            <a:xfrm>
              <a:off x="3019645" y="1711842"/>
              <a:ext cx="3104707" cy="333596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1"/>
        <p:cNvGrpSpPr/>
        <p:nvPr/>
      </p:nvGrpSpPr>
      <p:grpSpPr>
        <a:xfrm>
          <a:off x="0" y="0"/>
          <a:ext cx="0" cy="0"/>
          <a:chOff x="0" y="0"/>
          <a:chExt cx="0" cy="0"/>
        </a:xfrm>
      </p:grpSpPr>
      <p:sp>
        <p:nvSpPr>
          <p:cNvPr id="1585" name="Rectangle: Rounded Corners 1584">
            <a:extLst>
              <a:ext uri="{FF2B5EF4-FFF2-40B4-BE49-F238E27FC236}">
                <a16:creationId xmlns:a16="http://schemas.microsoft.com/office/drawing/2014/main" id="{09246749-D158-8C1C-7F63-8775D2781D8B}"/>
              </a:ext>
            </a:extLst>
          </p:cNvPr>
          <p:cNvSpPr/>
          <p:nvPr/>
        </p:nvSpPr>
        <p:spPr>
          <a:xfrm>
            <a:off x="3232297" y="505047"/>
            <a:ext cx="2679404" cy="659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effectLst/>
              <a:latin typeface="Times New Roman" panose="02020603050405020304" pitchFamily="18" charset="0"/>
              <a:ea typeface="Yu Mincho" panose="02020400000000000000" pitchFamily="18" charset="-128"/>
              <a:cs typeface="Times New Roman" panose="02020603050405020304" pitchFamily="18" charset="0"/>
            </a:endParaRPr>
          </a:p>
          <a:p>
            <a:pPr lvl="0">
              <a:lnSpc>
                <a:spcPct val="107000"/>
              </a:lnSpc>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vi-VN" sz="1800" dirty="0">
                <a:effectLst/>
                <a:latin typeface="Times New Roman" panose="02020603050405020304" pitchFamily="18" charset="0"/>
                <a:ea typeface="Yu Mincho" panose="02020400000000000000" pitchFamily="18" charset="-128"/>
                <a:cs typeface="Times New Roman" panose="02020603050405020304" pitchFamily="18" charset="0"/>
              </a:rPr>
              <a:t>Class SubjectExcute:</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pic>
        <p:nvPicPr>
          <p:cNvPr id="13" name="Picture 12">
            <a:extLst>
              <a:ext uri="{FF2B5EF4-FFF2-40B4-BE49-F238E27FC236}">
                <a16:creationId xmlns:a16="http://schemas.microsoft.com/office/drawing/2014/main" id="{A30EF99F-5253-E24E-C799-851F3770CE4A}"/>
              </a:ext>
            </a:extLst>
          </p:cNvPr>
          <p:cNvPicPr>
            <a:picLocks noChangeAspect="1"/>
          </p:cNvPicPr>
          <p:nvPr/>
        </p:nvPicPr>
        <p:blipFill>
          <a:blip r:embed="rId4"/>
          <a:stretch>
            <a:fillRect/>
          </a:stretch>
        </p:blipFill>
        <p:spPr>
          <a:xfrm>
            <a:off x="2381693" y="1435395"/>
            <a:ext cx="3955312" cy="342368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7"/>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24905795-7C40-EC8C-0D42-66C44855CD7A}"/>
              </a:ext>
            </a:extLst>
          </p:cNvPr>
          <p:cNvSpPr/>
          <p:nvPr/>
        </p:nvSpPr>
        <p:spPr>
          <a:xfrm>
            <a:off x="3232297" y="505047"/>
            <a:ext cx="2679404" cy="659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effectLst/>
              <a:latin typeface="Times New Roman" panose="02020603050405020304" pitchFamily="18" charset="0"/>
              <a:ea typeface="Yu Mincho" panose="02020400000000000000" pitchFamily="18" charset="-128"/>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vi-VN" sz="1800" dirty="0">
                <a:effectLst/>
                <a:latin typeface="Times New Roman" panose="02020603050405020304" pitchFamily="18" charset="0"/>
                <a:ea typeface="Yu Mincho" panose="02020400000000000000" pitchFamily="18" charset="-128"/>
                <a:cs typeface="Times New Roman" panose="02020603050405020304" pitchFamily="18" charset="0"/>
              </a:rPr>
              <a:t>Class Subject</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pic>
        <p:nvPicPr>
          <p:cNvPr id="6" name="Picture 5">
            <a:extLst>
              <a:ext uri="{FF2B5EF4-FFF2-40B4-BE49-F238E27FC236}">
                <a16:creationId xmlns:a16="http://schemas.microsoft.com/office/drawing/2014/main" id="{01AB32FB-7FDE-18F6-7F9F-F0D859971D90}"/>
              </a:ext>
            </a:extLst>
          </p:cNvPr>
          <p:cNvPicPr>
            <a:picLocks noChangeAspect="1"/>
          </p:cNvPicPr>
          <p:nvPr/>
        </p:nvPicPr>
        <p:blipFill>
          <a:blip r:embed="rId4"/>
          <a:stretch>
            <a:fillRect/>
          </a:stretch>
        </p:blipFill>
        <p:spPr>
          <a:xfrm>
            <a:off x="3019647" y="1265275"/>
            <a:ext cx="3285459" cy="360443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1"/>
        <p:cNvGrpSpPr/>
        <p:nvPr/>
      </p:nvGrpSpPr>
      <p:grpSpPr>
        <a:xfrm>
          <a:off x="0" y="0"/>
          <a:ext cx="0" cy="0"/>
          <a:chOff x="0" y="0"/>
          <a:chExt cx="0" cy="0"/>
        </a:xfrm>
      </p:grpSpPr>
      <p:sp>
        <p:nvSpPr>
          <p:cNvPr id="117" name="Rectangle: Rounded Corners 116">
            <a:extLst>
              <a:ext uri="{FF2B5EF4-FFF2-40B4-BE49-F238E27FC236}">
                <a16:creationId xmlns:a16="http://schemas.microsoft.com/office/drawing/2014/main" id="{7E715009-7666-19BB-FE99-CBF3902EF5BC}"/>
              </a:ext>
            </a:extLst>
          </p:cNvPr>
          <p:cNvSpPr/>
          <p:nvPr/>
        </p:nvSpPr>
        <p:spPr>
          <a:xfrm>
            <a:off x="3232297" y="505047"/>
            <a:ext cx="2679404" cy="659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effectLst/>
              <a:latin typeface="Times New Roman" panose="02020603050405020304" pitchFamily="18" charset="0"/>
              <a:ea typeface="Yu Mincho" panose="02020400000000000000" pitchFamily="18" charset="-128"/>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1800" dirty="0">
                <a:latin typeface="Times New Roman" panose="02020603050405020304" pitchFamily="18" charset="0"/>
                <a:ea typeface="Yu Mincho" panose="02020400000000000000" pitchFamily="18" charset="-128"/>
                <a:cs typeface="Times New Roman" panose="02020603050405020304" pitchFamily="18" charset="0"/>
              </a:rPr>
              <a:t>     </a:t>
            </a:r>
            <a:r>
              <a:rPr lang="vi-VN" sz="1800" dirty="0">
                <a:effectLst/>
                <a:latin typeface="Times New Roman" panose="02020603050405020304" pitchFamily="18" charset="0"/>
                <a:ea typeface="Yu Mincho" panose="02020400000000000000" pitchFamily="18" charset="-128"/>
                <a:cs typeface="Times New Roman" panose="02020603050405020304" pitchFamily="18" charset="0"/>
              </a:rPr>
              <a:t>Class StudentExcute</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pic>
        <p:nvPicPr>
          <p:cNvPr id="5" name="Picture 4">
            <a:extLst>
              <a:ext uri="{FF2B5EF4-FFF2-40B4-BE49-F238E27FC236}">
                <a16:creationId xmlns:a16="http://schemas.microsoft.com/office/drawing/2014/main" id="{D6E95304-5B65-5E9D-5073-110F44665E52}"/>
              </a:ext>
            </a:extLst>
          </p:cNvPr>
          <p:cNvPicPr>
            <a:picLocks noChangeAspect="1"/>
          </p:cNvPicPr>
          <p:nvPr/>
        </p:nvPicPr>
        <p:blipFill>
          <a:blip r:embed="rId4"/>
          <a:stretch>
            <a:fillRect/>
          </a:stretch>
        </p:blipFill>
        <p:spPr>
          <a:xfrm>
            <a:off x="2583712" y="1360967"/>
            <a:ext cx="4486939" cy="357253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8"/>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EAB0015D-BF3D-6B01-E1E7-44FD68BEF867}"/>
              </a:ext>
            </a:extLst>
          </p:cNvPr>
          <p:cNvSpPr/>
          <p:nvPr/>
        </p:nvSpPr>
        <p:spPr>
          <a:xfrm>
            <a:off x="3232297" y="505047"/>
            <a:ext cx="2679404" cy="659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effectLst/>
              <a:latin typeface="Times New Roman" panose="02020603050405020304" pitchFamily="18" charset="0"/>
              <a:ea typeface="Yu Mincho" panose="02020400000000000000" pitchFamily="18" charset="-128"/>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p>
          <a:p>
            <a:pPr lvl="0">
              <a:lnSpc>
                <a:spcPct val="107000"/>
              </a:lnSpc>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vi-VN" sz="1800" dirty="0">
                <a:effectLst/>
                <a:latin typeface="Times New Roman" panose="02020603050405020304" pitchFamily="18" charset="0"/>
                <a:ea typeface="Yu Mincho" panose="02020400000000000000" pitchFamily="18" charset="-128"/>
                <a:cs typeface="Times New Roman" panose="02020603050405020304" pitchFamily="18" charset="0"/>
              </a:rPr>
              <a:t>Class SubjectScore</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pic>
        <p:nvPicPr>
          <p:cNvPr id="13" name="Picture 12">
            <a:extLst>
              <a:ext uri="{FF2B5EF4-FFF2-40B4-BE49-F238E27FC236}">
                <a16:creationId xmlns:a16="http://schemas.microsoft.com/office/drawing/2014/main" id="{A0F2C963-2583-B9B9-CF36-F381E21A8699}"/>
              </a:ext>
            </a:extLst>
          </p:cNvPr>
          <p:cNvPicPr>
            <a:picLocks noChangeAspect="1"/>
          </p:cNvPicPr>
          <p:nvPr/>
        </p:nvPicPr>
        <p:blipFill>
          <a:blip r:embed="rId4"/>
          <a:stretch>
            <a:fillRect/>
          </a:stretch>
        </p:blipFill>
        <p:spPr>
          <a:xfrm>
            <a:off x="2498651" y="1392865"/>
            <a:ext cx="4199861" cy="353000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3"/>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734BD394-B151-95F7-FCD1-5FA3CFB7C874}"/>
              </a:ext>
            </a:extLst>
          </p:cNvPr>
          <p:cNvSpPr/>
          <p:nvPr/>
        </p:nvSpPr>
        <p:spPr>
          <a:xfrm>
            <a:off x="3232297" y="505047"/>
            <a:ext cx="2679404" cy="659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effectLst/>
              <a:latin typeface="Times New Roman" panose="02020603050405020304" pitchFamily="18" charset="0"/>
              <a:ea typeface="Yu Mincho" panose="02020400000000000000" pitchFamily="18" charset="-128"/>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vi-VN" sz="1800" dirty="0">
                <a:effectLst/>
                <a:latin typeface="Times New Roman" panose="02020603050405020304" pitchFamily="18" charset="0"/>
                <a:ea typeface="Yu Mincho" panose="02020400000000000000" pitchFamily="18" charset="-128"/>
              </a:rPr>
              <a:t>Class </a:t>
            </a:r>
            <a:r>
              <a:rPr lang="en-US" sz="1800" dirty="0">
                <a:effectLst/>
                <a:latin typeface="Times New Roman" panose="02020603050405020304" pitchFamily="18" charset="0"/>
                <a:ea typeface="Yu Mincho" panose="02020400000000000000" pitchFamily="18" charset="-128"/>
              </a:rPr>
              <a:t>             </a:t>
            </a:r>
            <a:r>
              <a:rPr lang="vi-VN" sz="1800" dirty="0">
                <a:effectLst/>
                <a:latin typeface="Times New Roman" panose="02020603050405020304" pitchFamily="18" charset="0"/>
                <a:ea typeface="Yu Mincho" panose="02020400000000000000" pitchFamily="18" charset="-128"/>
              </a:rPr>
              <a:t>SubjectScoreExcute</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pic>
        <p:nvPicPr>
          <p:cNvPr id="5" name="Picture 4">
            <a:extLst>
              <a:ext uri="{FF2B5EF4-FFF2-40B4-BE49-F238E27FC236}">
                <a16:creationId xmlns:a16="http://schemas.microsoft.com/office/drawing/2014/main" id="{20E5B7B3-DE51-7CF9-561E-3547C310C7FB}"/>
              </a:ext>
            </a:extLst>
          </p:cNvPr>
          <p:cNvPicPr>
            <a:picLocks noChangeAspect="1"/>
          </p:cNvPicPr>
          <p:nvPr/>
        </p:nvPicPr>
        <p:blipFill>
          <a:blip r:embed="rId4"/>
          <a:stretch>
            <a:fillRect/>
          </a:stretch>
        </p:blipFill>
        <p:spPr>
          <a:xfrm>
            <a:off x="2317898" y="1307806"/>
            <a:ext cx="4965404" cy="373202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8"/>
        <p:cNvGrpSpPr/>
        <p:nvPr/>
      </p:nvGrpSpPr>
      <p:grpSpPr>
        <a:xfrm>
          <a:off x="0" y="0"/>
          <a:ext cx="0" cy="0"/>
          <a:chOff x="0" y="0"/>
          <a:chExt cx="0" cy="0"/>
        </a:xfrm>
      </p:grpSpPr>
      <p:sp>
        <p:nvSpPr>
          <p:cNvPr id="3" name="Title 2">
            <a:extLst>
              <a:ext uri="{FF2B5EF4-FFF2-40B4-BE49-F238E27FC236}">
                <a16:creationId xmlns:a16="http://schemas.microsoft.com/office/drawing/2014/main" id="{31B68B4D-FFB4-FBF7-690D-11164264D1DA}"/>
              </a:ext>
            </a:extLst>
          </p:cNvPr>
          <p:cNvSpPr>
            <a:spLocks noGrp="1"/>
          </p:cNvSpPr>
          <p:nvPr>
            <p:ph type="title"/>
          </p:nvPr>
        </p:nvSpPr>
        <p:spPr/>
        <p:txBody>
          <a:bodyPr/>
          <a:lstStyle/>
          <a:p>
            <a:r>
              <a:rPr lang="en-US" dirty="0">
                <a:solidFill>
                  <a:schemeClr val="accent6"/>
                </a:solidFill>
              </a:rPr>
              <a:t>V. </a:t>
            </a:r>
            <a:r>
              <a:rPr lang="en-US" dirty="0" err="1">
                <a:solidFill>
                  <a:schemeClr val="accent6"/>
                </a:solidFill>
              </a:rPr>
              <a:t>Chức</a:t>
            </a:r>
            <a:r>
              <a:rPr lang="en-US" dirty="0">
                <a:solidFill>
                  <a:schemeClr val="accent6"/>
                </a:solidFill>
              </a:rPr>
              <a:t> </a:t>
            </a:r>
            <a:r>
              <a:rPr lang="en-US" dirty="0" err="1">
                <a:solidFill>
                  <a:schemeClr val="accent6"/>
                </a:solidFill>
              </a:rPr>
              <a:t>năng</a:t>
            </a:r>
            <a:r>
              <a:rPr lang="en-US" dirty="0">
                <a:solidFill>
                  <a:schemeClr val="accent6"/>
                </a:solidFill>
              </a:rPr>
              <a:t> </a:t>
            </a:r>
            <a:r>
              <a:rPr lang="en-US" dirty="0" err="1">
                <a:solidFill>
                  <a:schemeClr val="accent6"/>
                </a:solidFill>
              </a:rPr>
              <a:t>chính</a:t>
            </a:r>
            <a:endParaRPr lang="en-US" dirty="0">
              <a:solidFill>
                <a:schemeClr val="accent6"/>
              </a:solidFill>
            </a:endParaRPr>
          </a:p>
        </p:txBody>
      </p:sp>
      <p:sp>
        <p:nvSpPr>
          <p:cNvPr id="4" name="Rectangle 3">
            <a:extLst>
              <a:ext uri="{FF2B5EF4-FFF2-40B4-BE49-F238E27FC236}">
                <a16:creationId xmlns:a16="http://schemas.microsoft.com/office/drawing/2014/main" id="{6E56C65C-CF13-328C-9FF9-7C1DAC270B88}"/>
              </a:ext>
            </a:extLst>
          </p:cNvPr>
          <p:cNvSpPr/>
          <p:nvPr/>
        </p:nvSpPr>
        <p:spPr>
          <a:xfrm>
            <a:off x="839972" y="1360967"/>
            <a:ext cx="7262037" cy="3272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latin typeface="Times New Roman" panose="02020603050405020304" pitchFamily="18" charset="0"/>
                <a:ea typeface="Yu Mincho" panose="02020400000000000000" pitchFamily="18" charset="-128"/>
              </a:rPr>
              <a:t>Đầu ti</a:t>
            </a:r>
            <a:r>
              <a:rPr lang="en-US" sz="1800" dirty="0" err="1">
                <a:latin typeface="Times New Roman" panose="02020603050405020304" pitchFamily="18" charset="0"/>
                <a:ea typeface="Yu Mincho" panose="02020400000000000000" pitchFamily="18" charset="-128"/>
              </a:rPr>
              <a:t>ên</a:t>
            </a:r>
            <a:r>
              <a:rPr lang="vi-VN" sz="1800" dirty="0">
                <a:effectLst/>
                <a:latin typeface="Times New Roman" panose="02020603050405020304" pitchFamily="18" charset="0"/>
                <a:ea typeface="Yu Mincho" panose="02020400000000000000" pitchFamily="18" charset="-128"/>
              </a:rPr>
              <a:t> đến với chức năng và giao diện của chương trình quản lí sinh viên ta cần phải đến với giao diện đăng nhập tài khoản</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1"/>
        <p:cNvGrpSpPr/>
        <p:nvPr/>
      </p:nvGrpSpPr>
      <p:grpSpPr>
        <a:xfrm>
          <a:off x="0" y="0"/>
          <a:ext cx="0" cy="0"/>
          <a:chOff x="0" y="0"/>
          <a:chExt cx="0" cy="0"/>
        </a:xfrm>
      </p:grpSpPr>
      <p:sp>
        <p:nvSpPr>
          <p:cNvPr id="3" name="Title 2">
            <a:extLst>
              <a:ext uri="{FF2B5EF4-FFF2-40B4-BE49-F238E27FC236}">
                <a16:creationId xmlns:a16="http://schemas.microsoft.com/office/drawing/2014/main" id="{AB8F6E78-B17D-6963-1DBC-044EF2FE56C8}"/>
              </a:ext>
            </a:extLst>
          </p:cNvPr>
          <p:cNvSpPr>
            <a:spLocks noGrp="1"/>
          </p:cNvSpPr>
          <p:nvPr>
            <p:ph type="title"/>
          </p:nvPr>
        </p:nvSpPr>
        <p:spPr/>
        <p:txBody>
          <a:bodyPr/>
          <a:lstStyle/>
          <a:p>
            <a:r>
              <a:rPr lang="en-US" sz="1800" dirty="0">
                <a:solidFill>
                  <a:schemeClr val="accent6"/>
                </a:solidFill>
                <a:effectLst/>
                <a:latin typeface="Times New Roman" panose="02020603050405020304" pitchFamily="18" charset="0"/>
                <a:ea typeface="Yu Mincho" panose="02020400000000000000" pitchFamily="18" charset="-128"/>
                <a:cs typeface="Times New Roman" panose="02020603050405020304" pitchFamily="18" charset="0"/>
              </a:rPr>
              <a:t>1. </a:t>
            </a:r>
            <a:r>
              <a:rPr lang="vi-VN" sz="1800" dirty="0">
                <a:solidFill>
                  <a:schemeClr val="accent6"/>
                </a:solidFill>
                <a:effectLst/>
                <a:latin typeface="Times New Roman" panose="02020603050405020304" pitchFamily="18" charset="0"/>
                <a:ea typeface="Yu Mincho" panose="02020400000000000000" pitchFamily="18" charset="-128"/>
                <a:cs typeface="Times New Roman" panose="02020603050405020304" pitchFamily="18" charset="0"/>
              </a:rPr>
              <a:t>Giao diện đăng nhập tài khoản</a:t>
            </a:r>
            <a:br>
              <a:rPr lang="en-US" sz="1800" dirty="0">
                <a:effectLst/>
                <a:latin typeface="Calibri" panose="020F0502020204030204" pitchFamily="34" charset="0"/>
                <a:ea typeface="Yu Mincho" panose="02020400000000000000" pitchFamily="18" charset="-128"/>
                <a:cs typeface="Times New Roman" panose="02020603050405020304" pitchFamily="18" charset="0"/>
              </a:rPr>
            </a:br>
            <a:endParaRPr lang="en-US" dirty="0"/>
          </a:p>
        </p:txBody>
      </p:sp>
      <p:pic>
        <p:nvPicPr>
          <p:cNvPr id="5" name="Picture 4">
            <a:extLst>
              <a:ext uri="{FF2B5EF4-FFF2-40B4-BE49-F238E27FC236}">
                <a16:creationId xmlns:a16="http://schemas.microsoft.com/office/drawing/2014/main" id="{1C87DA0A-DBA0-8868-1272-4E4D0A768E5C}"/>
              </a:ext>
            </a:extLst>
          </p:cNvPr>
          <p:cNvPicPr>
            <a:picLocks noChangeAspect="1"/>
          </p:cNvPicPr>
          <p:nvPr/>
        </p:nvPicPr>
        <p:blipFill>
          <a:blip r:embed="rId4"/>
          <a:stretch>
            <a:fillRect/>
          </a:stretch>
        </p:blipFill>
        <p:spPr>
          <a:xfrm>
            <a:off x="1976075" y="1251828"/>
            <a:ext cx="5191850" cy="33818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6" name="Rectangle 5">
            <a:extLst>
              <a:ext uri="{FF2B5EF4-FFF2-40B4-BE49-F238E27FC236}">
                <a16:creationId xmlns:a16="http://schemas.microsoft.com/office/drawing/2014/main" id="{D893F4EA-C65F-E160-6624-D67146D458AD}"/>
              </a:ext>
            </a:extLst>
          </p:cNvPr>
          <p:cNvSpPr/>
          <p:nvPr/>
        </p:nvSpPr>
        <p:spPr>
          <a:xfrm>
            <a:off x="2052084" y="287079"/>
            <a:ext cx="5029200" cy="595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2 </a:t>
            </a:r>
            <a:r>
              <a:rPr lang="vi-VN" sz="1800" dirty="0">
                <a:effectLst/>
                <a:latin typeface="Times New Roman" panose="02020603050405020304" pitchFamily="18" charset="0"/>
                <a:ea typeface="Yu Mincho" panose="02020400000000000000" pitchFamily="18" charset="-128"/>
                <a:cs typeface="Times New Roman" panose="02020603050405020304" pitchFamily="18" charset="0"/>
              </a:rPr>
              <a:t>Giao diện đăng kí tài khoản</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pic>
        <p:nvPicPr>
          <p:cNvPr id="11" name="Picture 10">
            <a:extLst>
              <a:ext uri="{FF2B5EF4-FFF2-40B4-BE49-F238E27FC236}">
                <a16:creationId xmlns:a16="http://schemas.microsoft.com/office/drawing/2014/main" id="{8FB9C935-EC26-02C2-FB70-2855A4ED8A78}"/>
              </a:ext>
            </a:extLst>
          </p:cNvPr>
          <p:cNvPicPr>
            <a:picLocks noChangeAspect="1"/>
          </p:cNvPicPr>
          <p:nvPr/>
        </p:nvPicPr>
        <p:blipFill>
          <a:blip r:embed="rId4"/>
          <a:stretch>
            <a:fillRect/>
          </a:stretch>
        </p:blipFill>
        <p:spPr>
          <a:xfrm>
            <a:off x="1898961" y="1275337"/>
            <a:ext cx="5182323" cy="3400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t>Group’s member</a:t>
            </a:r>
            <a:endParaRPr sz="3000" dirty="0"/>
          </a:p>
        </p:txBody>
      </p:sp>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1600"/>
              </a:spcBef>
              <a:spcAft>
                <a:spcPts val="1600"/>
              </a:spcAft>
              <a:buNone/>
            </a:pPr>
            <a:endParaRPr dirty="0">
              <a:solidFill>
                <a:schemeClr val="lt2"/>
              </a:solidFill>
            </a:endParaRPr>
          </a:p>
        </p:txBody>
      </p:sp>
      <p:sp>
        <p:nvSpPr>
          <p:cNvPr id="2" name="Rectangle: Rounded Corners 1">
            <a:extLst>
              <a:ext uri="{FF2B5EF4-FFF2-40B4-BE49-F238E27FC236}">
                <a16:creationId xmlns:a16="http://schemas.microsoft.com/office/drawing/2014/main" id="{88CD6846-B97C-FDD9-0CFD-F75EF386A585}"/>
              </a:ext>
            </a:extLst>
          </p:cNvPr>
          <p:cNvSpPr/>
          <p:nvPr/>
        </p:nvSpPr>
        <p:spPr>
          <a:xfrm>
            <a:off x="5486399" y="1690576"/>
            <a:ext cx="2658140" cy="28580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3" name="Rectangle: Rounded Corners 2">
            <a:extLst>
              <a:ext uri="{FF2B5EF4-FFF2-40B4-BE49-F238E27FC236}">
                <a16:creationId xmlns:a16="http://schemas.microsoft.com/office/drawing/2014/main" id="{0B2DC739-D231-33F6-20B0-D84955643D93}"/>
              </a:ext>
            </a:extLst>
          </p:cNvPr>
          <p:cNvSpPr/>
          <p:nvPr/>
        </p:nvSpPr>
        <p:spPr>
          <a:xfrm>
            <a:off x="5836477" y="2284402"/>
            <a:ext cx="1807535" cy="4253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Nguyễn</a:t>
            </a:r>
            <a:r>
              <a:rPr lang="en-US" dirty="0"/>
              <a:t> </a:t>
            </a:r>
            <a:r>
              <a:rPr lang="en-US" dirty="0" err="1"/>
              <a:t>Việt</a:t>
            </a:r>
            <a:r>
              <a:rPr lang="en-US" dirty="0"/>
              <a:t> Long</a:t>
            </a:r>
          </a:p>
        </p:txBody>
      </p:sp>
      <p:sp>
        <p:nvSpPr>
          <p:cNvPr id="6" name="Rectangle: Rounded Corners 5">
            <a:extLst>
              <a:ext uri="{FF2B5EF4-FFF2-40B4-BE49-F238E27FC236}">
                <a16:creationId xmlns:a16="http://schemas.microsoft.com/office/drawing/2014/main" id="{D4A44F80-1821-1203-3D9A-990017B67C12}"/>
              </a:ext>
            </a:extLst>
          </p:cNvPr>
          <p:cNvSpPr/>
          <p:nvPr/>
        </p:nvSpPr>
        <p:spPr>
          <a:xfrm>
            <a:off x="5836479" y="2604976"/>
            <a:ext cx="1807535" cy="4253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Lê </a:t>
            </a:r>
            <a:r>
              <a:rPr lang="en-US" dirty="0" err="1"/>
              <a:t>Hoàng</a:t>
            </a:r>
            <a:r>
              <a:rPr lang="en-US" dirty="0"/>
              <a:t> </a:t>
            </a:r>
            <a:r>
              <a:rPr lang="en-US" dirty="0" err="1"/>
              <a:t>Ngọc</a:t>
            </a:r>
            <a:r>
              <a:rPr lang="en-US" dirty="0"/>
              <a:t> Tú</a:t>
            </a:r>
          </a:p>
        </p:txBody>
      </p:sp>
      <p:sp>
        <p:nvSpPr>
          <p:cNvPr id="8" name="Rectangle: Rounded Corners 7">
            <a:extLst>
              <a:ext uri="{FF2B5EF4-FFF2-40B4-BE49-F238E27FC236}">
                <a16:creationId xmlns:a16="http://schemas.microsoft.com/office/drawing/2014/main" id="{E3550012-4D70-B515-4038-2BE3B7522C51}"/>
              </a:ext>
            </a:extLst>
          </p:cNvPr>
          <p:cNvSpPr/>
          <p:nvPr/>
        </p:nvSpPr>
        <p:spPr>
          <a:xfrm>
            <a:off x="5836475" y="3274590"/>
            <a:ext cx="1807535" cy="4253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Đinh</a:t>
            </a:r>
            <a:r>
              <a:rPr lang="en-US" dirty="0"/>
              <a:t> </a:t>
            </a:r>
            <a:r>
              <a:rPr lang="en-US" dirty="0" err="1"/>
              <a:t>Xuân</a:t>
            </a:r>
            <a:r>
              <a:rPr lang="en-US" dirty="0"/>
              <a:t> </a:t>
            </a:r>
            <a:r>
              <a:rPr lang="en-US" dirty="0" err="1"/>
              <a:t>Kiên</a:t>
            </a:r>
            <a:endParaRPr lang="en-US" dirty="0"/>
          </a:p>
        </p:txBody>
      </p:sp>
      <p:sp>
        <p:nvSpPr>
          <p:cNvPr id="7" name="Rectangle: Rounded Corners 6">
            <a:extLst>
              <a:ext uri="{FF2B5EF4-FFF2-40B4-BE49-F238E27FC236}">
                <a16:creationId xmlns:a16="http://schemas.microsoft.com/office/drawing/2014/main" id="{6B3EBC73-2245-9814-F790-791A26F5D107}"/>
              </a:ext>
            </a:extLst>
          </p:cNvPr>
          <p:cNvSpPr/>
          <p:nvPr/>
        </p:nvSpPr>
        <p:spPr>
          <a:xfrm>
            <a:off x="5836477" y="2929270"/>
            <a:ext cx="1807535" cy="4253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Phí Tài Minh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04"/>
        <p:cNvGrpSpPr/>
        <p:nvPr/>
      </p:nvGrpSpPr>
      <p:grpSpPr>
        <a:xfrm>
          <a:off x="0" y="0"/>
          <a:ext cx="0" cy="0"/>
          <a:chOff x="0" y="0"/>
          <a:chExt cx="0" cy="0"/>
        </a:xfrm>
      </p:grpSpPr>
      <p:sp>
        <p:nvSpPr>
          <p:cNvPr id="5" name="Rectangle 4">
            <a:extLst>
              <a:ext uri="{FF2B5EF4-FFF2-40B4-BE49-F238E27FC236}">
                <a16:creationId xmlns:a16="http://schemas.microsoft.com/office/drawing/2014/main" id="{5B68272E-0548-C56E-A9F6-BD4A3E2FB141}"/>
              </a:ext>
            </a:extLst>
          </p:cNvPr>
          <p:cNvSpPr/>
          <p:nvPr/>
        </p:nvSpPr>
        <p:spPr>
          <a:xfrm>
            <a:off x="2052084" y="287079"/>
            <a:ext cx="5029200" cy="595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dirty="0">
                <a:solidFill>
                  <a:schemeClr val="accent5">
                    <a:lumMod val="60000"/>
                    <a:lumOff val="40000"/>
                  </a:schemeClr>
                </a:solidFill>
              </a:rPr>
              <a:t>                      3. </a:t>
            </a:r>
            <a:r>
              <a:rPr lang="vi-VN" dirty="0">
                <a:solidFill>
                  <a:schemeClr val="accent5">
                    <a:lumMod val="60000"/>
                    <a:lumOff val="40000"/>
                  </a:schemeClr>
                </a:solidFill>
              </a:rPr>
              <a:t>Giao diện chính của chương trình</a:t>
            </a:r>
            <a:endParaRPr lang="en-US" dirty="0">
              <a:solidFill>
                <a:schemeClr val="accent5">
                  <a:lumMod val="60000"/>
                  <a:lumOff val="40000"/>
                </a:schemeClr>
              </a:solidFill>
            </a:endParaRPr>
          </a:p>
          <a:p>
            <a:pPr algn="ctr"/>
            <a:endParaRPr lang="en-US" dirty="0"/>
          </a:p>
        </p:txBody>
      </p:sp>
      <p:pic>
        <p:nvPicPr>
          <p:cNvPr id="4" name="Picture 3">
            <a:extLst>
              <a:ext uri="{FF2B5EF4-FFF2-40B4-BE49-F238E27FC236}">
                <a16:creationId xmlns:a16="http://schemas.microsoft.com/office/drawing/2014/main" id="{0758751E-80E1-0680-8FBF-9F2320A140D9}"/>
              </a:ext>
            </a:extLst>
          </p:cNvPr>
          <p:cNvPicPr>
            <a:picLocks noChangeAspect="1"/>
          </p:cNvPicPr>
          <p:nvPr/>
        </p:nvPicPr>
        <p:blipFill>
          <a:blip r:embed="rId3"/>
          <a:stretch>
            <a:fillRect/>
          </a:stretch>
        </p:blipFill>
        <p:spPr>
          <a:xfrm>
            <a:off x="2236175" y="674946"/>
            <a:ext cx="5458460" cy="4181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11"/>
        <p:cNvGrpSpPr/>
        <p:nvPr/>
      </p:nvGrpSpPr>
      <p:grpSpPr>
        <a:xfrm>
          <a:off x="0" y="0"/>
          <a:ext cx="0" cy="0"/>
          <a:chOff x="0" y="0"/>
          <a:chExt cx="0" cy="0"/>
        </a:xfrm>
      </p:grpSpPr>
      <p:sp>
        <p:nvSpPr>
          <p:cNvPr id="13" name="Rectangle 12">
            <a:extLst>
              <a:ext uri="{FF2B5EF4-FFF2-40B4-BE49-F238E27FC236}">
                <a16:creationId xmlns:a16="http://schemas.microsoft.com/office/drawing/2014/main" id="{1843B186-17B6-519F-1BE2-85C51CDB45E1}"/>
              </a:ext>
            </a:extLst>
          </p:cNvPr>
          <p:cNvSpPr/>
          <p:nvPr/>
        </p:nvSpPr>
        <p:spPr>
          <a:xfrm>
            <a:off x="2052084" y="287079"/>
            <a:ext cx="5029200" cy="595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dirty="0">
                <a:solidFill>
                  <a:schemeClr val="accent5">
                    <a:lumMod val="60000"/>
                    <a:lumOff val="40000"/>
                  </a:schemeClr>
                </a:solidFill>
              </a:rPr>
              <a:t>                      4. </a:t>
            </a:r>
            <a:r>
              <a:rPr lang="vi-VN" dirty="0">
                <a:solidFill>
                  <a:schemeClr val="accent5">
                    <a:lumMod val="60000"/>
                    <a:lumOff val="40000"/>
                  </a:schemeClr>
                </a:solidFill>
              </a:rPr>
              <a:t>Giao diện quản lí sinh viên</a:t>
            </a:r>
            <a:endParaRPr lang="en-US" dirty="0">
              <a:solidFill>
                <a:schemeClr val="accent5">
                  <a:lumMod val="60000"/>
                  <a:lumOff val="40000"/>
                </a:schemeClr>
              </a:solidFill>
            </a:endParaRPr>
          </a:p>
          <a:p>
            <a:pPr algn="ctr"/>
            <a:endParaRPr lang="en-US" dirty="0"/>
          </a:p>
        </p:txBody>
      </p:sp>
      <p:pic>
        <p:nvPicPr>
          <p:cNvPr id="4" name="Picture 3">
            <a:extLst>
              <a:ext uri="{FF2B5EF4-FFF2-40B4-BE49-F238E27FC236}">
                <a16:creationId xmlns:a16="http://schemas.microsoft.com/office/drawing/2014/main" id="{97BE8C0A-5FA9-B187-5332-F2F0F42185C7}"/>
              </a:ext>
            </a:extLst>
          </p:cNvPr>
          <p:cNvPicPr>
            <a:picLocks noChangeAspect="1"/>
          </p:cNvPicPr>
          <p:nvPr/>
        </p:nvPicPr>
        <p:blipFill>
          <a:blip r:embed="rId3"/>
          <a:stretch>
            <a:fillRect/>
          </a:stretch>
        </p:blipFill>
        <p:spPr>
          <a:xfrm>
            <a:off x="1600200" y="901065"/>
            <a:ext cx="5943600" cy="334137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26"/>
        <p:cNvGrpSpPr/>
        <p:nvPr/>
      </p:nvGrpSpPr>
      <p:grpSpPr>
        <a:xfrm>
          <a:off x="0" y="0"/>
          <a:ext cx="0" cy="0"/>
          <a:chOff x="0" y="0"/>
          <a:chExt cx="0" cy="0"/>
        </a:xfrm>
      </p:grpSpPr>
      <p:sp>
        <p:nvSpPr>
          <p:cNvPr id="335" name="Rectangle 334">
            <a:extLst>
              <a:ext uri="{FF2B5EF4-FFF2-40B4-BE49-F238E27FC236}">
                <a16:creationId xmlns:a16="http://schemas.microsoft.com/office/drawing/2014/main" id="{D2BEFC0B-E44B-ECEA-C1D7-268172B81729}"/>
              </a:ext>
            </a:extLst>
          </p:cNvPr>
          <p:cNvSpPr/>
          <p:nvPr/>
        </p:nvSpPr>
        <p:spPr>
          <a:xfrm>
            <a:off x="2052084" y="287079"/>
            <a:ext cx="5029200" cy="595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5">
                    <a:lumMod val="60000"/>
                    <a:lumOff val="40000"/>
                  </a:schemeClr>
                </a:solidFill>
              </a:rPr>
              <a:t>                     </a:t>
            </a:r>
          </a:p>
          <a:p>
            <a:r>
              <a:rPr lang="en-US" dirty="0">
                <a:solidFill>
                  <a:schemeClr val="accent5">
                    <a:lumMod val="60000"/>
                    <a:lumOff val="40000"/>
                  </a:schemeClr>
                </a:solidFill>
              </a:rPr>
              <a:t>                        </a:t>
            </a:r>
          </a:p>
          <a:p>
            <a:r>
              <a:rPr lang="en-US" dirty="0">
                <a:solidFill>
                  <a:schemeClr val="accent5">
                    <a:lumMod val="60000"/>
                    <a:lumOff val="40000"/>
                  </a:schemeClr>
                </a:solidFill>
              </a:rPr>
              <a:t>                              5. </a:t>
            </a:r>
            <a:r>
              <a:rPr lang="vi-VN" dirty="0">
                <a:solidFill>
                  <a:schemeClr val="accent5">
                    <a:lumMod val="60000"/>
                    <a:lumOff val="40000"/>
                  </a:schemeClr>
                </a:solidFill>
              </a:rPr>
              <a:t>Giao diện môn học</a:t>
            </a:r>
            <a:endParaRPr lang="en-US" dirty="0">
              <a:solidFill>
                <a:schemeClr val="accent5">
                  <a:lumMod val="60000"/>
                  <a:lumOff val="40000"/>
                </a:schemeClr>
              </a:solidFill>
            </a:endParaRPr>
          </a:p>
          <a:p>
            <a:pPr lvl="0"/>
            <a:endParaRPr lang="en-US" dirty="0">
              <a:solidFill>
                <a:schemeClr val="accent5">
                  <a:lumMod val="60000"/>
                  <a:lumOff val="40000"/>
                </a:schemeClr>
              </a:solidFill>
            </a:endParaRPr>
          </a:p>
          <a:p>
            <a:pPr algn="ctr"/>
            <a:endParaRPr lang="en-US" dirty="0"/>
          </a:p>
        </p:txBody>
      </p:sp>
      <p:pic>
        <p:nvPicPr>
          <p:cNvPr id="4" name="Picture 3">
            <a:extLst>
              <a:ext uri="{FF2B5EF4-FFF2-40B4-BE49-F238E27FC236}">
                <a16:creationId xmlns:a16="http://schemas.microsoft.com/office/drawing/2014/main" id="{9163B0E0-FA09-4D5C-4BC4-092954733545}"/>
              </a:ext>
            </a:extLst>
          </p:cNvPr>
          <p:cNvPicPr>
            <a:picLocks noChangeAspect="1"/>
          </p:cNvPicPr>
          <p:nvPr/>
        </p:nvPicPr>
        <p:blipFill>
          <a:blip r:embed="rId3"/>
          <a:stretch>
            <a:fillRect/>
          </a:stretch>
        </p:blipFill>
        <p:spPr>
          <a:xfrm>
            <a:off x="1600200" y="901065"/>
            <a:ext cx="5943600" cy="334137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 name="Rectangle 1">
            <a:extLst>
              <a:ext uri="{FF2B5EF4-FFF2-40B4-BE49-F238E27FC236}">
                <a16:creationId xmlns:a16="http://schemas.microsoft.com/office/drawing/2014/main" id="{6A32F9CF-D73D-5C15-FAA9-6265FC89218D}"/>
              </a:ext>
            </a:extLst>
          </p:cNvPr>
          <p:cNvSpPr/>
          <p:nvPr/>
        </p:nvSpPr>
        <p:spPr>
          <a:xfrm>
            <a:off x="1679944" y="1605516"/>
            <a:ext cx="5263116" cy="205208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chemeClr val="accent5">
                    <a:lumMod val="60000"/>
                    <a:lumOff val="40000"/>
                  </a:schemeClr>
                </a:solidFill>
              </a:rPr>
              <a:t>VI </a:t>
            </a:r>
            <a:r>
              <a:rPr lang="en-US" sz="3200" b="1" dirty="0" err="1">
                <a:solidFill>
                  <a:schemeClr val="accent5">
                    <a:lumMod val="60000"/>
                    <a:lumOff val="40000"/>
                  </a:schemeClr>
                </a:solidFill>
              </a:rPr>
              <a:t>Kết</a:t>
            </a:r>
            <a:r>
              <a:rPr lang="en-US" sz="3200" b="1" dirty="0">
                <a:solidFill>
                  <a:schemeClr val="accent5">
                    <a:lumMod val="60000"/>
                    <a:lumOff val="40000"/>
                  </a:schemeClr>
                </a:solidFill>
              </a:rPr>
              <a:t> </a:t>
            </a:r>
            <a:r>
              <a:rPr lang="en-US" sz="3200" b="1" dirty="0" err="1">
                <a:solidFill>
                  <a:schemeClr val="accent5">
                    <a:lumMod val="60000"/>
                    <a:lumOff val="40000"/>
                  </a:schemeClr>
                </a:solidFill>
              </a:rPr>
              <a:t>luận</a:t>
            </a:r>
            <a:endParaRPr lang="en-US" sz="3200" b="1" dirty="0">
              <a:solidFill>
                <a:schemeClr val="accent5">
                  <a:lumMod val="60000"/>
                  <a:lumOff val="40000"/>
                </a:schemeClr>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440"/>
        <p:cNvGrpSpPr/>
        <p:nvPr/>
      </p:nvGrpSpPr>
      <p:grpSpPr>
        <a:xfrm>
          <a:off x="0" y="0"/>
          <a:ext cx="0" cy="0"/>
          <a:chOff x="0" y="0"/>
          <a:chExt cx="0" cy="0"/>
        </a:xfrm>
      </p:grpSpPr>
      <p:sp>
        <p:nvSpPr>
          <p:cNvPr id="2" name="Rectangle 1">
            <a:extLst>
              <a:ext uri="{FF2B5EF4-FFF2-40B4-BE49-F238E27FC236}">
                <a16:creationId xmlns:a16="http://schemas.microsoft.com/office/drawing/2014/main" id="{F0803F55-2F45-5EB7-BE00-163F8EB43552}"/>
              </a:ext>
            </a:extLst>
          </p:cNvPr>
          <p:cNvSpPr/>
          <p:nvPr/>
        </p:nvSpPr>
        <p:spPr>
          <a:xfrm>
            <a:off x="1977656" y="244549"/>
            <a:ext cx="4550735" cy="563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t>Ưu</a:t>
            </a:r>
            <a:r>
              <a:rPr lang="en-US" sz="2000" b="1" dirty="0"/>
              <a:t> </a:t>
            </a:r>
            <a:r>
              <a:rPr lang="en-US" sz="2000" b="1" dirty="0" err="1"/>
              <a:t>điểm</a:t>
            </a:r>
            <a:endParaRPr lang="en-US" sz="2000" b="1" dirty="0"/>
          </a:p>
        </p:txBody>
      </p:sp>
      <p:sp>
        <p:nvSpPr>
          <p:cNvPr id="426" name="Rectangle 425">
            <a:extLst>
              <a:ext uri="{FF2B5EF4-FFF2-40B4-BE49-F238E27FC236}">
                <a16:creationId xmlns:a16="http://schemas.microsoft.com/office/drawing/2014/main" id="{94A7ECD2-18FB-DF2C-DAF3-994F7ED78C55}"/>
              </a:ext>
            </a:extLst>
          </p:cNvPr>
          <p:cNvSpPr/>
          <p:nvPr/>
        </p:nvSpPr>
        <p:spPr>
          <a:xfrm>
            <a:off x="180756" y="882502"/>
            <a:ext cx="1244008" cy="401644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solidFill>
                  <a:schemeClr val="accent5">
                    <a:lumMod val="60000"/>
                    <a:lumOff val="40000"/>
                  </a:schemeClr>
                </a:solidFill>
                <a:effectLst/>
                <a:latin typeface="Times New Roman" panose="02020603050405020304" pitchFamily="18" charset="0"/>
                <a:ea typeface="Yu Mincho" panose="02020400000000000000" pitchFamily="18" charset="-128"/>
              </a:rPr>
              <a:t>Rút ngắn thời gian chờ đợi của sinh viên</a:t>
            </a:r>
            <a:endParaRPr lang="en-US" dirty="0">
              <a:solidFill>
                <a:schemeClr val="accent5">
                  <a:lumMod val="60000"/>
                  <a:lumOff val="40000"/>
                </a:schemeClr>
              </a:solidFill>
            </a:endParaRPr>
          </a:p>
        </p:txBody>
      </p:sp>
      <p:sp>
        <p:nvSpPr>
          <p:cNvPr id="430" name="Rectangle 429">
            <a:extLst>
              <a:ext uri="{FF2B5EF4-FFF2-40B4-BE49-F238E27FC236}">
                <a16:creationId xmlns:a16="http://schemas.microsoft.com/office/drawing/2014/main" id="{EE3E5951-EBCD-B1CD-4B0E-3D54CF3E6ABF}"/>
              </a:ext>
            </a:extLst>
          </p:cNvPr>
          <p:cNvSpPr/>
          <p:nvPr/>
        </p:nvSpPr>
        <p:spPr>
          <a:xfrm>
            <a:off x="1930476" y="882501"/>
            <a:ext cx="1244008" cy="401644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solidFill>
                  <a:schemeClr val="accent5">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Sử dụng máy tính vào các công việc tìm kiếm các </a:t>
            </a:r>
            <a:r>
              <a:rPr lang="en-US" sz="1800" dirty="0" err="1">
                <a:solidFill>
                  <a:schemeClr val="accent5">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800" dirty="0">
                <a:solidFill>
                  <a:schemeClr val="accent5">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tin chi </a:t>
            </a:r>
            <a:r>
              <a:rPr lang="vi-VN" sz="1800" dirty="0">
                <a:solidFill>
                  <a:schemeClr val="accent5">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tiết về điểm sinh viên sẽ dễ dàng nhanh chóng và thuận tiện</a:t>
            </a:r>
            <a:endParaRPr lang="en-US" sz="1800" dirty="0">
              <a:solidFill>
                <a:schemeClr val="accent5">
                  <a:lumMod val="60000"/>
                  <a:lumOff val="40000"/>
                </a:schemeClr>
              </a:solidFill>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solidFill>
                <a:schemeClr val="accent5">
                  <a:lumMod val="60000"/>
                  <a:lumOff val="40000"/>
                </a:schemeClr>
              </a:solidFill>
            </a:endParaRPr>
          </a:p>
        </p:txBody>
      </p:sp>
      <p:sp>
        <p:nvSpPr>
          <p:cNvPr id="431" name="Rectangle 430">
            <a:extLst>
              <a:ext uri="{FF2B5EF4-FFF2-40B4-BE49-F238E27FC236}">
                <a16:creationId xmlns:a16="http://schemas.microsoft.com/office/drawing/2014/main" id="{7FD17F94-908E-4D7C-52A4-8C48C5752415}"/>
              </a:ext>
            </a:extLst>
          </p:cNvPr>
          <p:cNvSpPr/>
          <p:nvPr/>
        </p:nvSpPr>
        <p:spPr>
          <a:xfrm>
            <a:off x="3733026" y="882501"/>
            <a:ext cx="1244008" cy="401644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solidFill>
                  <a:schemeClr val="accent5">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Việc lưu trữ sẽ đơn giản, không cần phải có nơi lưu trữ lớn, các thông tin về sinh viên sẽ chính xác và nhanh chóng</a:t>
            </a:r>
            <a:endParaRPr lang="en-US" sz="1800" dirty="0">
              <a:solidFill>
                <a:schemeClr val="accent5">
                  <a:lumMod val="60000"/>
                  <a:lumOff val="40000"/>
                </a:schemeClr>
              </a:solidFill>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solidFill>
                <a:schemeClr val="accent5">
                  <a:lumMod val="60000"/>
                  <a:lumOff val="40000"/>
                </a:schemeClr>
              </a:solidFill>
            </a:endParaRPr>
          </a:p>
        </p:txBody>
      </p:sp>
      <p:sp>
        <p:nvSpPr>
          <p:cNvPr id="432" name="Rectangle 431">
            <a:extLst>
              <a:ext uri="{FF2B5EF4-FFF2-40B4-BE49-F238E27FC236}">
                <a16:creationId xmlns:a16="http://schemas.microsoft.com/office/drawing/2014/main" id="{E72458F6-11B7-D7EF-FADB-2344BF4859FB}"/>
              </a:ext>
            </a:extLst>
          </p:cNvPr>
          <p:cNvSpPr/>
          <p:nvPr/>
        </p:nvSpPr>
        <p:spPr>
          <a:xfrm>
            <a:off x="5652533" y="882501"/>
            <a:ext cx="1244008" cy="401644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7000"/>
              </a:lnSpc>
              <a:spcAft>
                <a:spcPts val="800"/>
              </a:spcAft>
            </a:pPr>
            <a:r>
              <a:rPr lang="vi-VN" sz="1800" dirty="0">
                <a:solidFill>
                  <a:schemeClr val="accent5">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Việc thống kê quản lí điểm của sinh viên sẽ nhanh hơn</a:t>
            </a:r>
            <a:endParaRPr lang="en-US" sz="1800" dirty="0">
              <a:solidFill>
                <a:schemeClr val="accent5">
                  <a:lumMod val="60000"/>
                  <a:lumOff val="40000"/>
                </a:schemeClr>
              </a:solidFill>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433" name="Rectangle 432">
            <a:extLst>
              <a:ext uri="{FF2B5EF4-FFF2-40B4-BE49-F238E27FC236}">
                <a16:creationId xmlns:a16="http://schemas.microsoft.com/office/drawing/2014/main" id="{4FFD0E85-2C42-9E00-DD39-2BE4C53D03F8}"/>
              </a:ext>
            </a:extLst>
          </p:cNvPr>
          <p:cNvSpPr/>
          <p:nvPr/>
        </p:nvSpPr>
        <p:spPr>
          <a:xfrm>
            <a:off x="7719236" y="882501"/>
            <a:ext cx="1244008" cy="401644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solidFill>
                  <a:schemeClr val="accent5">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Rút ngắn thời gian quản lý và giảm số lượng nhân viên quản lí</a:t>
            </a:r>
            <a:endParaRPr lang="en-US" sz="1800" dirty="0">
              <a:solidFill>
                <a:schemeClr val="accent5">
                  <a:lumMod val="60000"/>
                  <a:lumOff val="40000"/>
                </a:schemeClr>
              </a:solidFill>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solidFill>
                <a:schemeClr val="accent5">
                  <a:lumMod val="60000"/>
                  <a:lumOff val="4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barn(inVertical)">
                                      <p:cBhvr>
                                        <p:cTn id="7" dur="500"/>
                                        <p:tgtEl>
                                          <p:spTgt spid="4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30"/>
                                        </p:tgtEl>
                                        <p:attrNameLst>
                                          <p:attrName>style.visibility</p:attrName>
                                        </p:attrNameLst>
                                      </p:cBhvr>
                                      <p:to>
                                        <p:strVal val="visible"/>
                                      </p:to>
                                    </p:set>
                                    <p:animEffect transition="in" filter="barn(inVertical)">
                                      <p:cBhvr>
                                        <p:cTn id="12" dur="500"/>
                                        <p:tgtEl>
                                          <p:spTgt spid="43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31"/>
                                        </p:tgtEl>
                                        <p:attrNameLst>
                                          <p:attrName>style.visibility</p:attrName>
                                        </p:attrNameLst>
                                      </p:cBhvr>
                                      <p:to>
                                        <p:strVal val="visible"/>
                                      </p:to>
                                    </p:set>
                                    <p:animEffect transition="in" filter="barn(inVertical)">
                                      <p:cBhvr>
                                        <p:cTn id="17" dur="500"/>
                                        <p:tgtEl>
                                          <p:spTgt spid="43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32"/>
                                        </p:tgtEl>
                                        <p:attrNameLst>
                                          <p:attrName>style.visibility</p:attrName>
                                        </p:attrNameLst>
                                      </p:cBhvr>
                                      <p:to>
                                        <p:strVal val="visible"/>
                                      </p:to>
                                    </p:set>
                                    <p:animEffect transition="in" filter="barn(inVertical)">
                                      <p:cBhvr>
                                        <p:cTn id="22" dur="500"/>
                                        <p:tgtEl>
                                          <p:spTgt spid="43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33"/>
                                        </p:tgtEl>
                                        <p:attrNameLst>
                                          <p:attrName>style.visibility</p:attrName>
                                        </p:attrNameLst>
                                      </p:cBhvr>
                                      <p:to>
                                        <p:strVal val="visible"/>
                                      </p:to>
                                    </p:set>
                                    <p:animEffect transition="in" filter="barn(inVertical)">
                                      <p:cBhvr>
                                        <p:cTn id="27" dur="500"/>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6" grpId="0" animBg="1"/>
      <p:bldP spid="430" grpId="0" animBg="1"/>
      <p:bldP spid="431" grpId="0" animBg="1"/>
      <p:bldP spid="432" grpId="0" animBg="1"/>
      <p:bldP spid="4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67"/>
        <p:cNvGrpSpPr/>
        <p:nvPr/>
      </p:nvGrpSpPr>
      <p:grpSpPr>
        <a:xfrm>
          <a:off x="0" y="0"/>
          <a:ext cx="0" cy="0"/>
          <a:chOff x="0" y="0"/>
          <a:chExt cx="0" cy="0"/>
        </a:xfrm>
      </p:grpSpPr>
      <p:sp>
        <p:nvSpPr>
          <p:cNvPr id="2" name="Rectangle 1">
            <a:extLst>
              <a:ext uri="{FF2B5EF4-FFF2-40B4-BE49-F238E27FC236}">
                <a16:creationId xmlns:a16="http://schemas.microsoft.com/office/drawing/2014/main" id="{518E3D3A-180F-B37E-E930-92157B99578C}"/>
              </a:ext>
            </a:extLst>
          </p:cNvPr>
          <p:cNvSpPr/>
          <p:nvPr/>
        </p:nvSpPr>
        <p:spPr>
          <a:xfrm>
            <a:off x="2227521" y="191386"/>
            <a:ext cx="4688958" cy="1212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solidFill>
              </a:rPr>
              <a:t>Nhược</a:t>
            </a:r>
            <a:r>
              <a:rPr lang="en-US" sz="2000" b="1" dirty="0">
                <a:solidFill>
                  <a:schemeClr val="bg1"/>
                </a:solidFill>
              </a:rPr>
              <a:t> </a:t>
            </a:r>
            <a:r>
              <a:rPr lang="en-US" sz="2000" b="1" dirty="0" err="1">
                <a:solidFill>
                  <a:schemeClr val="bg1"/>
                </a:solidFill>
              </a:rPr>
              <a:t>điểm</a:t>
            </a:r>
            <a:endParaRPr lang="en-US" sz="2000" b="1" dirty="0">
              <a:solidFill>
                <a:schemeClr val="bg1"/>
              </a:solidFill>
            </a:endParaRPr>
          </a:p>
        </p:txBody>
      </p:sp>
      <p:sp>
        <p:nvSpPr>
          <p:cNvPr id="162" name="Rectangle 161">
            <a:extLst>
              <a:ext uri="{FF2B5EF4-FFF2-40B4-BE49-F238E27FC236}">
                <a16:creationId xmlns:a16="http://schemas.microsoft.com/office/drawing/2014/main" id="{3A504CEA-A6DA-314A-293E-BA1B1EB05745}"/>
              </a:ext>
            </a:extLst>
          </p:cNvPr>
          <p:cNvSpPr/>
          <p:nvPr/>
        </p:nvSpPr>
        <p:spPr>
          <a:xfrm>
            <a:off x="377456" y="1722474"/>
            <a:ext cx="1850065" cy="3040912"/>
          </a:xfrm>
          <a:prstGeom prst="rect">
            <a:avLst/>
          </a:prstGeom>
          <a:solidFill>
            <a:schemeClr val="accent5">
              <a:lumMod val="5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solidFill>
                  <a:schemeClr val="accent5">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Giao diện chưa được bắt mắt</a:t>
            </a:r>
            <a:endParaRPr lang="en-US" sz="1800" dirty="0">
              <a:solidFill>
                <a:schemeClr val="accent5">
                  <a:lumMod val="60000"/>
                  <a:lumOff val="40000"/>
                </a:schemeClr>
              </a:solidFill>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solidFill>
                <a:schemeClr val="accent5">
                  <a:lumMod val="60000"/>
                  <a:lumOff val="40000"/>
                </a:schemeClr>
              </a:solidFill>
            </a:endParaRPr>
          </a:p>
        </p:txBody>
      </p:sp>
      <p:sp>
        <p:nvSpPr>
          <p:cNvPr id="163" name="Rectangle 162">
            <a:extLst>
              <a:ext uri="{FF2B5EF4-FFF2-40B4-BE49-F238E27FC236}">
                <a16:creationId xmlns:a16="http://schemas.microsoft.com/office/drawing/2014/main" id="{AE5B850E-7895-F694-F62F-C90498332754}"/>
              </a:ext>
            </a:extLst>
          </p:cNvPr>
          <p:cNvSpPr/>
          <p:nvPr/>
        </p:nvSpPr>
        <p:spPr>
          <a:xfrm>
            <a:off x="3495453" y="1722474"/>
            <a:ext cx="1850065" cy="3040912"/>
          </a:xfrm>
          <a:prstGeom prst="rect">
            <a:avLst/>
          </a:prstGeom>
          <a:solidFill>
            <a:schemeClr val="accent5">
              <a:lumMod val="5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solidFill>
                  <a:schemeClr val="accent5">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chưa đủ sức chứa cho lượng sinh viên lớn</a:t>
            </a:r>
            <a:endParaRPr lang="en-US" sz="1800" dirty="0">
              <a:solidFill>
                <a:schemeClr val="accent5">
                  <a:lumMod val="60000"/>
                  <a:lumOff val="40000"/>
                </a:schemeClr>
              </a:solidFill>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solidFill>
                <a:schemeClr val="accent5">
                  <a:lumMod val="60000"/>
                  <a:lumOff val="40000"/>
                </a:schemeClr>
              </a:solidFill>
            </a:endParaRPr>
          </a:p>
        </p:txBody>
      </p:sp>
      <p:sp>
        <p:nvSpPr>
          <p:cNvPr id="164" name="Rectangle 163">
            <a:extLst>
              <a:ext uri="{FF2B5EF4-FFF2-40B4-BE49-F238E27FC236}">
                <a16:creationId xmlns:a16="http://schemas.microsoft.com/office/drawing/2014/main" id="{7EB1A77C-E3B3-A30E-1ABB-E25EC98A0A58}"/>
              </a:ext>
            </a:extLst>
          </p:cNvPr>
          <p:cNvSpPr/>
          <p:nvPr/>
        </p:nvSpPr>
        <p:spPr>
          <a:xfrm>
            <a:off x="6693195" y="1722474"/>
            <a:ext cx="1850065" cy="3040912"/>
          </a:xfrm>
          <a:prstGeom prst="rect">
            <a:avLst/>
          </a:prstGeom>
          <a:solidFill>
            <a:schemeClr val="accent5">
              <a:lumMod val="5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solidFill>
                  <a:schemeClr val="accent5">
                    <a:lumMod val="60000"/>
                    <a:lumOff val="40000"/>
                  </a:schemeClr>
                </a:solidFill>
                <a:effectLst/>
                <a:latin typeface="Times New Roman" panose="02020603050405020304" pitchFamily="18" charset="0"/>
                <a:ea typeface="Times New Roman" panose="02020603050405020304" pitchFamily="18" charset="0"/>
              </a:rPr>
              <a:t>Kiến thức vẫn chưa có nhiều nên tính năng chưa được hoàn thiện</a:t>
            </a:r>
            <a:endParaRPr lang="en-US" dirty="0">
              <a:solidFill>
                <a:schemeClr val="accent5">
                  <a:lumMod val="60000"/>
                  <a:lumOff val="4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2"/>
                                        </p:tgtEl>
                                        <p:attrNameLst>
                                          <p:attrName>style.visibility</p:attrName>
                                        </p:attrNameLst>
                                      </p:cBhvr>
                                      <p:to>
                                        <p:strVal val="visible"/>
                                      </p:to>
                                    </p:set>
                                    <p:anim calcmode="lin" valueType="num">
                                      <p:cBhvr>
                                        <p:cTn id="7" dur="500" fill="hold"/>
                                        <p:tgtEl>
                                          <p:spTgt spid="162"/>
                                        </p:tgtEl>
                                        <p:attrNameLst>
                                          <p:attrName>ppt_w</p:attrName>
                                        </p:attrNameLst>
                                      </p:cBhvr>
                                      <p:tavLst>
                                        <p:tav tm="0">
                                          <p:val>
                                            <p:fltVal val="0"/>
                                          </p:val>
                                        </p:tav>
                                        <p:tav tm="100000">
                                          <p:val>
                                            <p:strVal val="#ppt_w"/>
                                          </p:val>
                                        </p:tav>
                                      </p:tavLst>
                                    </p:anim>
                                    <p:anim calcmode="lin" valueType="num">
                                      <p:cBhvr>
                                        <p:cTn id="8" dur="500" fill="hold"/>
                                        <p:tgtEl>
                                          <p:spTgt spid="162"/>
                                        </p:tgtEl>
                                        <p:attrNameLst>
                                          <p:attrName>ppt_h</p:attrName>
                                        </p:attrNameLst>
                                      </p:cBhvr>
                                      <p:tavLst>
                                        <p:tav tm="0">
                                          <p:val>
                                            <p:fltVal val="0"/>
                                          </p:val>
                                        </p:tav>
                                        <p:tav tm="100000">
                                          <p:val>
                                            <p:strVal val="#ppt_h"/>
                                          </p:val>
                                        </p:tav>
                                      </p:tavLst>
                                    </p:anim>
                                    <p:animEffect transition="in" filter="fade">
                                      <p:cBhvr>
                                        <p:cTn id="9" dur="500"/>
                                        <p:tgtEl>
                                          <p:spTgt spid="16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63"/>
                                        </p:tgtEl>
                                        <p:attrNameLst>
                                          <p:attrName>style.visibility</p:attrName>
                                        </p:attrNameLst>
                                      </p:cBhvr>
                                      <p:to>
                                        <p:strVal val="visible"/>
                                      </p:to>
                                    </p:set>
                                    <p:anim calcmode="lin" valueType="num">
                                      <p:cBhvr>
                                        <p:cTn id="14" dur="500" fill="hold"/>
                                        <p:tgtEl>
                                          <p:spTgt spid="163"/>
                                        </p:tgtEl>
                                        <p:attrNameLst>
                                          <p:attrName>ppt_w</p:attrName>
                                        </p:attrNameLst>
                                      </p:cBhvr>
                                      <p:tavLst>
                                        <p:tav tm="0">
                                          <p:val>
                                            <p:fltVal val="0"/>
                                          </p:val>
                                        </p:tav>
                                        <p:tav tm="100000">
                                          <p:val>
                                            <p:strVal val="#ppt_w"/>
                                          </p:val>
                                        </p:tav>
                                      </p:tavLst>
                                    </p:anim>
                                    <p:anim calcmode="lin" valueType="num">
                                      <p:cBhvr>
                                        <p:cTn id="15" dur="500" fill="hold"/>
                                        <p:tgtEl>
                                          <p:spTgt spid="163"/>
                                        </p:tgtEl>
                                        <p:attrNameLst>
                                          <p:attrName>ppt_h</p:attrName>
                                        </p:attrNameLst>
                                      </p:cBhvr>
                                      <p:tavLst>
                                        <p:tav tm="0">
                                          <p:val>
                                            <p:fltVal val="0"/>
                                          </p:val>
                                        </p:tav>
                                        <p:tav tm="100000">
                                          <p:val>
                                            <p:strVal val="#ppt_h"/>
                                          </p:val>
                                        </p:tav>
                                      </p:tavLst>
                                    </p:anim>
                                    <p:animEffect transition="in" filter="fade">
                                      <p:cBhvr>
                                        <p:cTn id="16" dur="500"/>
                                        <p:tgtEl>
                                          <p:spTgt spid="16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64"/>
                                        </p:tgtEl>
                                        <p:attrNameLst>
                                          <p:attrName>style.visibility</p:attrName>
                                        </p:attrNameLst>
                                      </p:cBhvr>
                                      <p:to>
                                        <p:strVal val="visible"/>
                                      </p:to>
                                    </p:set>
                                    <p:anim calcmode="lin" valueType="num">
                                      <p:cBhvr>
                                        <p:cTn id="21" dur="500" fill="hold"/>
                                        <p:tgtEl>
                                          <p:spTgt spid="164"/>
                                        </p:tgtEl>
                                        <p:attrNameLst>
                                          <p:attrName>ppt_w</p:attrName>
                                        </p:attrNameLst>
                                      </p:cBhvr>
                                      <p:tavLst>
                                        <p:tav tm="0">
                                          <p:val>
                                            <p:fltVal val="0"/>
                                          </p:val>
                                        </p:tav>
                                        <p:tav tm="100000">
                                          <p:val>
                                            <p:strVal val="#ppt_w"/>
                                          </p:val>
                                        </p:tav>
                                      </p:tavLst>
                                    </p:anim>
                                    <p:anim calcmode="lin" valueType="num">
                                      <p:cBhvr>
                                        <p:cTn id="22" dur="500" fill="hold"/>
                                        <p:tgtEl>
                                          <p:spTgt spid="164"/>
                                        </p:tgtEl>
                                        <p:attrNameLst>
                                          <p:attrName>ppt_h</p:attrName>
                                        </p:attrNameLst>
                                      </p:cBhvr>
                                      <p:tavLst>
                                        <p:tav tm="0">
                                          <p:val>
                                            <p:fltVal val="0"/>
                                          </p:val>
                                        </p:tav>
                                        <p:tav tm="100000">
                                          <p:val>
                                            <p:strVal val="#ppt_h"/>
                                          </p:val>
                                        </p:tav>
                                      </p:tavLst>
                                    </p:anim>
                                    <p:animEffect transition="in" filter="fade">
                                      <p:cBhvr>
                                        <p:cTn id="23"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P spid="163" grpId="0" animBg="1"/>
      <p:bldP spid="16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030"/>
        <p:cNvGrpSpPr/>
        <p:nvPr/>
      </p:nvGrpSpPr>
      <p:grpSpPr>
        <a:xfrm>
          <a:off x="0" y="0"/>
          <a:ext cx="0" cy="0"/>
          <a:chOff x="0" y="0"/>
          <a:chExt cx="0" cy="0"/>
        </a:xfrm>
      </p:grpSpPr>
      <p:sp>
        <p:nvSpPr>
          <p:cNvPr id="403" name="Rectangle 402">
            <a:extLst>
              <a:ext uri="{FF2B5EF4-FFF2-40B4-BE49-F238E27FC236}">
                <a16:creationId xmlns:a16="http://schemas.microsoft.com/office/drawing/2014/main" id="{6C005696-C1BA-5765-75A9-E5991A6E1360}"/>
              </a:ext>
            </a:extLst>
          </p:cNvPr>
          <p:cNvSpPr/>
          <p:nvPr/>
        </p:nvSpPr>
        <p:spPr>
          <a:xfrm>
            <a:off x="2227521" y="191386"/>
            <a:ext cx="4688958" cy="1212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solidFill>
              </a:rPr>
              <a:t>Hướng</a:t>
            </a:r>
            <a:r>
              <a:rPr lang="en-US" sz="2000" b="1" dirty="0">
                <a:solidFill>
                  <a:schemeClr val="bg1"/>
                </a:solidFill>
              </a:rPr>
              <a:t> </a:t>
            </a:r>
            <a:r>
              <a:rPr lang="en-US" sz="2000" b="1" dirty="0" err="1">
                <a:solidFill>
                  <a:schemeClr val="bg1"/>
                </a:solidFill>
              </a:rPr>
              <a:t>phát</a:t>
            </a:r>
            <a:r>
              <a:rPr lang="en-US" sz="2000" b="1" dirty="0">
                <a:solidFill>
                  <a:schemeClr val="bg1"/>
                </a:solidFill>
              </a:rPr>
              <a:t> </a:t>
            </a:r>
            <a:r>
              <a:rPr lang="en-US" sz="2000" b="1" dirty="0" err="1">
                <a:solidFill>
                  <a:schemeClr val="bg1"/>
                </a:solidFill>
              </a:rPr>
              <a:t>triển</a:t>
            </a:r>
            <a:endParaRPr lang="en-US" sz="2000" b="1" dirty="0">
              <a:solidFill>
                <a:schemeClr val="bg1"/>
              </a:solidFill>
            </a:endParaRPr>
          </a:p>
        </p:txBody>
      </p:sp>
      <p:sp>
        <p:nvSpPr>
          <p:cNvPr id="404" name="Rectangle 403">
            <a:extLst>
              <a:ext uri="{FF2B5EF4-FFF2-40B4-BE49-F238E27FC236}">
                <a16:creationId xmlns:a16="http://schemas.microsoft.com/office/drawing/2014/main" id="{7E7DC3CB-B855-B128-1BC0-AC75A9D95E00}"/>
              </a:ext>
            </a:extLst>
          </p:cNvPr>
          <p:cNvSpPr/>
          <p:nvPr/>
        </p:nvSpPr>
        <p:spPr>
          <a:xfrm>
            <a:off x="159488" y="1722474"/>
            <a:ext cx="1850065" cy="3040912"/>
          </a:xfrm>
          <a:prstGeom prst="rect">
            <a:avLst/>
          </a:prstGeom>
          <a:solidFill>
            <a:schemeClr val="accent5">
              <a:lumMod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7000"/>
              </a:lnSpc>
              <a:spcAft>
                <a:spcPts val="800"/>
              </a:spcAft>
            </a:pPr>
            <a:r>
              <a:rPr lang="vi-VN" sz="1800" dirty="0">
                <a:solidFill>
                  <a:schemeClr val="accent5">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Cần tối </a:t>
            </a:r>
            <a:r>
              <a:rPr lang="en-US" sz="1800" dirty="0" err="1">
                <a:solidFill>
                  <a:schemeClr val="accent5">
                    <a:lumMod val="60000"/>
                    <a:lumOff val="40000"/>
                  </a:schemeClr>
                </a:solidFill>
                <a:latin typeface="Times New Roman" panose="02020603050405020304" pitchFamily="18" charset="0"/>
                <a:ea typeface="Times New Roman" panose="02020603050405020304" pitchFamily="18" charset="0"/>
                <a:cs typeface="Times New Roman" panose="02020603050405020304" pitchFamily="18" charset="0"/>
              </a:rPr>
              <a:t>ưu</a:t>
            </a:r>
            <a:r>
              <a:rPr lang="vi-VN" sz="1800" dirty="0">
                <a:solidFill>
                  <a:schemeClr val="accent5">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việc phần quyền sử dụng</a:t>
            </a:r>
            <a:endParaRPr lang="en-US" sz="1800" dirty="0">
              <a:solidFill>
                <a:schemeClr val="accent5">
                  <a:lumMod val="60000"/>
                  <a:lumOff val="40000"/>
                </a:schemeClr>
              </a:solidFill>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solidFill>
                <a:schemeClr val="accent5">
                  <a:lumMod val="60000"/>
                  <a:lumOff val="40000"/>
                </a:schemeClr>
              </a:solidFill>
            </a:endParaRPr>
          </a:p>
        </p:txBody>
      </p:sp>
      <p:sp>
        <p:nvSpPr>
          <p:cNvPr id="405" name="Rectangle 404">
            <a:extLst>
              <a:ext uri="{FF2B5EF4-FFF2-40B4-BE49-F238E27FC236}">
                <a16:creationId xmlns:a16="http://schemas.microsoft.com/office/drawing/2014/main" id="{7192D8AE-8C23-3CD5-8C68-CEFB1F69E85B}"/>
              </a:ext>
            </a:extLst>
          </p:cNvPr>
          <p:cNvSpPr/>
          <p:nvPr/>
        </p:nvSpPr>
        <p:spPr>
          <a:xfrm>
            <a:off x="3269511" y="1722474"/>
            <a:ext cx="1850065" cy="3040912"/>
          </a:xfrm>
          <a:prstGeom prst="rect">
            <a:avLst/>
          </a:prstGeom>
          <a:solidFill>
            <a:schemeClr val="accent5">
              <a:lumMod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solidFill>
                  <a:schemeClr val="accent5">
                    <a:lumMod val="60000"/>
                    <a:lumOff val="40000"/>
                  </a:schemeClr>
                </a:solidFill>
                <a:effectLst/>
                <a:latin typeface="Times New Roman" panose="02020603050405020304" pitchFamily="18" charset="0"/>
                <a:ea typeface="Times New Roman" panose="02020603050405020304" pitchFamily="18" charset="0"/>
              </a:rPr>
              <a:t>Hệ thống sẽ nâng cấp thêm nhiều tính năng để đáp ứng như cầu người sử dụng</a:t>
            </a:r>
            <a:endParaRPr lang="en-US" dirty="0">
              <a:solidFill>
                <a:schemeClr val="accent5">
                  <a:lumMod val="60000"/>
                  <a:lumOff val="40000"/>
                </a:schemeClr>
              </a:solidFill>
            </a:endParaRPr>
          </a:p>
        </p:txBody>
      </p:sp>
      <p:sp>
        <p:nvSpPr>
          <p:cNvPr id="406" name="Rectangle 405">
            <a:extLst>
              <a:ext uri="{FF2B5EF4-FFF2-40B4-BE49-F238E27FC236}">
                <a16:creationId xmlns:a16="http://schemas.microsoft.com/office/drawing/2014/main" id="{A0CAA10C-F3E1-6095-80AF-857D5D5D69BA}"/>
              </a:ext>
            </a:extLst>
          </p:cNvPr>
          <p:cNvSpPr/>
          <p:nvPr/>
        </p:nvSpPr>
        <p:spPr>
          <a:xfrm>
            <a:off x="6693195" y="1722474"/>
            <a:ext cx="1850065" cy="3040912"/>
          </a:xfrm>
          <a:prstGeom prst="rect">
            <a:avLst/>
          </a:prstGeom>
          <a:solidFill>
            <a:schemeClr val="accent5">
              <a:lumMod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7000"/>
              </a:lnSpc>
              <a:spcAft>
                <a:spcPts val="800"/>
              </a:spcAft>
            </a:pPr>
            <a:r>
              <a:rPr lang="vi-VN" sz="1800" dirty="0">
                <a:solidFill>
                  <a:schemeClr val="accent5">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Tối ưu hệ thống và xây dựng hệ thống có thể thực hiện online tiện cho việc tiếp cận giảng viên, sinh viên</a:t>
            </a:r>
            <a:endParaRPr lang="en-US" sz="1800" dirty="0">
              <a:solidFill>
                <a:schemeClr val="accent5">
                  <a:lumMod val="60000"/>
                  <a:lumOff val="40000"/>
                </a:schemeClr>
              </a:solidFill>
              <a:effectLst/>
              <a:latin typeface="Calibri" panose="020F0502020204030204" pitchFamily="34" charset="0"/>
              <a:ea typeface="Yu Mincho" panose="02020400000000000000" pitchFamily="18" charset="-128"/>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404"/>
                                        </p:tgtEl>
                                        <p:attrNameLst>
                                          <p:attrName>style.visibility</p:attrName>
                                        </p:attrNameLst>
                                      </p:cBhvr>
                                      <p:to>
                                        <p:strVal val="visible"/>
                                      </p:to>
                                    </p:set>
                                    <p:animEffect transition="in" filter="fade">
                                      <p:cBhvr>
                                        <p:cTn id="7" dur="100"/>
                                        <p:tgtEl>
                                          <p:spTgt spid="404"/>
                                        </p:tgtEl>
                                      </p:cBhvr>
                                    </p:animEffect>
                                    <p:anim calcmode="lin" valueType="num">
                                      <p:cBhvr>
                                        <p:cTn id="8" dur="400" fill="hold"/>
                                        <p:tgtEl>
                                          <p:spTgt spid="404"/>
                                        </p:tgtEl>
                                        <p:attrNameLst>
                                          <p:attrName>ppt_x</p:attrName>
                                        </p:attrNameLst>
                                      </p:cBhvr>
                                      <p:tavLst>
                                        <p:tav tm="0">
                                          <p:val>
                                            <p:strVal val="#ppt_x"/>
                                          </p:val>
                                        </p:tav>
                                        <p:tav tm="100000">
                                          <p:val>
                                            <p:strVal val="#ppt_x"/>
                                          </p:val>
                                        </p:tav>
                                      </p:tavLst>
                                    </p:anim>
                                    <p:anim calcmode="lin" valueType="num">
                                      <p:cBhvr>
                                        <p:cTn id="9" dur="400" fill="hold"/>
                                        <p:tgtEl>
                                          <p:spTgt spid="404"/>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40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40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3" presetClass="entr" presetSubtype="0" fill="hold" grpId="0" nodeType="clickEffect">
                                  <p:stCondLst>
                                    <p:cond delay="0"/>
                                  </p:stCondLst>
                                  <p:childTnLst>
                                    <p:set>
                                      <p:cBhvr>
                                        <p:cTn id="15" dur="1" fill="hold">
                                          <p:stCondLst>
                                            <p:cond delay="0"/>
                                          </p:stCondLst>
                                        </p:cTn>
                                        <p:tgtEl>
                                          <p:spTgt spid="405"/>
                                        </p:tgtEl>
                                        <p:attrNameLst>
                                          <p:attrName>style.visibility</p:attrName>
                                        </p:attrNameLst>
                                      </p:cBhvr>
                                      <p:to>
                                        <p:strVal val="visible"/>
                                      </p:to>
                                    </p:set>
                                    <p:animEffect transition="in" filter="fade">
                                      <p:cBhvr>
                                        <p:cTn id="16" dur="100"/>
                                        <p:tgtEl>
                                          <p:spTgt spid="405"/>
                                        </p:tgtEl>
                                      </p:cBhvr>
                                    </p:animEffect>
                                    <p:anim calcmode="lin" valueType="num">
                                      <p:cBhvr>
                                        <p:cTn id="17" dur="400" fill="hold"/>
                                        <p:tgtEl>
                                          <p:spTgt spid="405"/>
                                        </p:tgtEl>
                                        <p:attrNameLst>
                                          <p:attrName>ppt_x</p:attrName>
                                        </p:attrNameLst>
                                      </p:cBhvr>
                                      <p:tavLst>
                                        <p:tav tm="0">
                                          <p:val>
                                            <p:strVal val="#ppt_x"/>
                                          </p:val>
                                        </p:tav>
                                        <p:tav tm="100000">
                                          <p:val>
                                            <p:strVal val="#ppt_x"/>
                                          </p:val>
                                        </p:tav>
                                      </p:tavLst>
                                    </p:anim>
                                    <p:anim calcmode="lin" valueType="num">
                                      <p:cBhvr>
                                        <p:cTn id="18" dur="400" fill="hold"/>
                                        <p:tgtEl>
                                          <p:spTgt spid="405"/>
                                        </p:tgtEl>
                                        <p:attrNameLst>
                                          <p:attrName>ppt_y</p:attrName>
                                        </p:attrNameLst>
                                      </p:cBhvr>
                                      <p:tavLst>
                                        <p:tav tm="0">
                                          <p:val>
                                            <p:strVal val="#ppt_y+0.31"/>
                                          </p:val>
                                        </p:tav>
                                        <p:tav tm="100000">
                                          <p:val>
                                            <p:strVal val="#ppt_y+0.31"/>
                                          </p:val>
                                        </p:tav>
                                      </p:tavLst>
                                    </p:anim>
                                    <p:anim calcmode="lin" valueType="num">
                                      <p:cBhvr>
                                        <p:cTn id="19" dur="600" decel="50000" fill="hold">
                                          <p:stCondLst>
                                            <p:cond delay="400"/>
                                          </p:stCondLst>
                                        </p:cTn>
                                        <p:tgtEl>
                                          <p:spTgt spid="40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0" dur="600" decel="50000" fill="hold">
                                          <p:stCondLst>
                                            <p:cond delay="400"/>
                                          </p:stCondLst>
                                        </p:cTn>
                                        <p:tgtEl>
                                          <p:spTgt spid="40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3" presetClass="entr" presetSubtype="0" fill="hold" grpId="0" nodeType="clickEffect">
                                  <p:stCondLst>
                                    <p:cond delay="0"/>
                                  </p:stCondLst>
                                  <p:childTnLst>
                                    <p:set>
                                      <p:cBhvr>
                                        <p:cTn id="24" dur="1" fill="hold">
                                          <p:stCondLst>
                                            <p:cond delay="0"/>
                                          </p:stCondLst>
                                        </p:cTn>
                                        <p:tgtEl>
                                          <p:spTgt spid="406"/>
                                        </p:tgtEl>
                                        <p:attrNameLst>
                                          <p:attrName>style.visibility</p:attrName>
                                        </p:attrNameLst>
                                      </p:cBhvr>
                                      <p:to>
                                        <p:strVal val="visible"/>
                                      </p:to>
                                    </p:set>
                                    <p:animEffect transition="in" filter="fade">
                                      <p:cBhvr>
                                        <p:cTn id="25" dur="100"/>
                                        <p:tgtEl>
                                          <p:spTgt spid="406"/>
                                        </p:tgtEl>
                                      </p:cBhvr>
                                    </p:animEffect>
                                    <p:anim calcmode="lin" valueType="num">
                                      <p:cBhvr>
                                        <p:cTn id="26" dur="400" fill="hold"/>
                                        <p:tgtEl>
                                          <p:spTgt spid="406"/>
                                        </p:tgtEl>
                                        <p:attrNameLst>
                                          <p:attrName>ppt_x</p:attrName>
                                        </p:attrNameLst>
                                      </p:cBhvr>
                                      <p:tavLst>
                                        <p:tav tm="0">
                                          <p:val>
                                            <p:strVal val="#ppt_x"/>
                                          </p:val>
                                        </p:tav>
                                        <p:tav tm="100000">
                                          <p:val>
                                            <p:strVal val="#ppt_x"/>
                                          </p:val>
                                        </p:tav>
                                      </p:tavLst>
                                    </p:anim>
                                    <p:anim calcmode="lin" valueType="num">
                                      <p:cBhvr>
                                        <p:cTn id="27" dur="400" fill="hold"/>
                                        <p:tgtEl>
                                          <p:spTgt spid="406"/>
                                        </p:tgtEl>
                                        <p:attrNameLst>
                                          <p:attrName>ppt_y</p:attrName>
                                        </p:attrNameLst>
                                      </p:cBhvr>
                                      <p:tavLst>
                                        <p:tav tm="0">
                                          <p:val>
                                            <p:strVal val="#ppt_y+0.31"/>
                                          </p:val>
                                        </p:tav>
                                        <p:tav tm="100000">
                                          <p:val>
                                            <p:strVal val="#ppt_y+0.31"/>
                                          </p:val>
                                        </p:tav>
                                      </p:tavLst>
                                    </p:anim>
                                    <p:anim calcmode="lin" valueType="num">
                                      <p:cBhvr>
                                        <p:cTn id="28" dur="600" decel="50000" fill="hold">
                                          <p:stCondLst>
                                            <p:cond delay="400"/>
                                          </p:stCondLst>
                                        </p:cTn>
                                        <p:tgtEl>
                                          <p:spTgt spid="40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9" dur="600" decel="50000" fill="hold">
                                          <p:stCondLst>
                                            <p:cond delay="400"/>
                                          </p:stCondLst>
                                        </p:cTn>
                                        <p:tgtEl>
                                          <p:spTgt spid="40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0" animBg="1"/>
      <p:bldP spid="405" grpId="0" animBg="1"/>
      <p:bldP spid="40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32"/>
        <p:cNvGrpSpPr/>
        <p:nvPr/>
      </p:nvGrpSpPr>
      <p:grpSpPr>
        <a:xfrm>
          <a:off x="0" y="0"/>
          <a:ext cx="0" cy="0"/>
          <a:chOff x="0" y="0"/>
          <a:chExt cx="0" cy="0"/>
        </a:xfrm>
      </p:grpSpPr>
      <p:sp>
        <p:nvSpPr>
          <p:cNvPr id="2" name="Rectangle 1">
            <a:extLst>
              <a:ext uri="{FF2B5EF4-FFF2-40B4-BE49-F238E27FC236}">
                <a16:creationId xmlns:a16="http://schemas.microsoft.com/office/drawing/2014/main" id="{603E0645-C837-924D-F666-3A7D1A530574}"/>
              </a:ext>
            </a:extLst>
          </p:cNvPr>
          <p:cNvSpPr/>
          <p:nvPr/>
        </p:nvSpPr>
        <p:spPr>
          <a:xfrm>
            <a:off x="1967023" y="159489"/>
            <a:ext cx="5007935" cy="1148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t>Kết</a:t>
            </a:r>
            <a:r>
              <a:rPr lang="en-US" sz="2000" b="1" dirty="0"/>
              <a:t> </a:t>
            </a:r>
            <a:r>
              <a:rPr lang="en-US" sz="2000" b="1" dirty="0" err="1"/>
              <a:t>luận</a:t>
            </a:r>
            <a:endParaRPr lang="en-US" sz="2000" b="1" dirty="0"/>
          </a:p>
        </p:txBody>
      </p:sp>
      <p:sp>
        <p:nvSpPr>
          <p:cNvPr id="3" name="Rectangle: Rounded Corners 2">
            <a:extLst>
              <a:ext uri="{FF2B5EF4-FFF2-40B4-BE49-F238E27FC236}">
                <a16:creationId xmlns:a16="http://schemas.microsoft.com/office/drawing/2014/main" id="{9BA3A6D5-9EF8-B844-6DDF-FAE53708D53A}"/>
              </a:ext>
            </a:extLst>
          </p:cNvPr>
          <p:cNvSpPr/>
          <p:nvPr/>
        </p:nvSpPr>
        <p:spPr>
          <a:xfrm>
            <a:off x="925033" y="1222745"/>
            <a:ext cx="7006855" cy="3466214"/>
          </a:xfrm>
          <a:prstGeom prst="roundRect">
            <a:avLst/>
          </a:prstGeom>
          <a:solidFill>
            <a:schemeClr val="accent5">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latin typeface="Times New Roman" panose="02020603050405020304" pitchFamily="18" charset="0"/>
                <a:ea typeface="Yu Mincho" panose="02020400000000000000" pitchFamily="18" charset="-128"/>
                <a:cs typeface="Times New Roman" panose="02020603050405020304" pitchFamily="18" charset="0"/>
              </a:rPr>
              <a:t>Qua 3 chương phân tích và tìm hiểu hệ thống thông tin về bài toán quản lí điểm sinh viên . Nhóm chúng em đã đưa ra những phân tích về hệ thống ở cả hai phuong diện chức năng và dữ liệu. Về chức năng nhóm đã đưa ra được các sơ đồ chức năng của hệ thống. Về dữ liệu đã đưa ra cơ sở dữ liệu. Tuy nhiên do còn hạn chế về nghiên cứu cũng như tiếp cận thực tế, chính vì vậy việc phân tích không tránh khỏi việc sai sót. Việc phân chia các bộ phận còn bất cập. Chức năng còn hạn chế.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Thiết</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kế</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hệ</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thống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còn</a:t>
            </a:r>
            <a:r>
              <a:rPr lang="vi-VN" sz="1800" dirty="0">
                <a:effectLst/>
                <a:latin typeface="Times New Roman" panose="02020603050405020304" pitchFamily="18" charset="0"/>
                <a:ea typeface="Yu Mincho" panose="02020400000000000000" pitchFamily="18" charset="-128"/>
                <a:cs typeface="Times New Roman" panose="02020603050405020304" pitchFamily="18" charset="0"/>
              </a:rPr>
              <a:t> chưa đẹp và sơ sài</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03"/>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EA5B983-C06F-03B6-FC0F-13BE019156F2}"/>
              </a:ext>
            </a:extLst>
          </p:cNvPr>
          <p:cNvSpPr/>
          <p:nvPr/>
        </p:nvSpPr>
        <p:spPr>
          <a:xfrm>
            <a:off x="1307805" y="574158"/>
            <a:ext cx="6794204" cy="3806456"/>
          </a:xfrm>
          <a:prstGeom prst="roundRect">
            <a:avLst/>
          </a:prstGeom>
          <a:solidFill>
            <a:schemeClr val="accent5">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LỜI CẢM ƠN</a:t>
            </a:r>
          </a:p>
          <a:p>
            <a:pPr algn="ct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Trong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suốt</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quá</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trình</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học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tập</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và</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làm</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việc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nhóm</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đã</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học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và</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tiếp</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thu</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được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rất</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nhiều</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kiến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thức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mới</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từ</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thầy</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Nhóm</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rất</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mong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nhận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được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những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ý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kiến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đóng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góp</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của</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thầy</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để</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có</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thể</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hoàn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thành</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tốt</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hơn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ở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những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đề</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tài</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tiếp</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theo.</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Chúng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em</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cảm</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ơn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thầy</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sz="20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8160585-4955-2F3B-5062-5B1CEC06CC51}"/>
              </a:ext>
            </a:extLst>
          </p:cNvPr>
          <p:cNvSpPr/>
          <p:nvPr/>
        </p:nvSpPr>
        <p:spPr>
          <a:xfrm>
            <a:off x="443620" y="552261"/>
            <a:ext cx="2408222" cy="5160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a:t>
            </a:r>
            <a:r>
              <a:rPr lang="en-US" dirty="0" err="1"/>
              <a:t>Giới</a:t>
            </a:r>
            <a:r>
              <a:rPr lang="en-US" dirty="0"/>
              <a:t> </a:t>
            </a:r>
            <a:r>
              <a:rPr lang="en-US" dirty="0" err="1"/>
              <a:t>thiệu</a:t>
            </a:r>
            <a:r>
              <a:rPr lang="en-US" dirty="0"/>
              <a:t> </a:t>
            </a:r>
            <a:r>
              <a:rPr lang="en-US" dirty="0" err="1"/>
              <a:t>đề</a:t>
            </a:r>
            <a:r>
              <a:rPr lang="en-US" dirty="0"/>
              <a:t> </a:t>
            </a:r>
            <a:r>
              <a:rPr lang="en-US" dirty="0" err="1"/>
              <a:t>tài</a:t>
            </a:r>
            <a:endParaRPr lang="en-US" dirty="0"/>
          </a:p>
        </p:txBody>
      </p:sp>
      <p:sp>
        <p:nvSpPr>
          <p:cNvPr id="8" name="Rectangle 7">
            <a:extLst>
              <a:ext uri="{FF2B5EF4-FFF2-40B4-BE49-F238E27FC236}">
                <a16:creationId xmlns:a16="http://schemas.microsoft.com/office/drawing/2014/main" id="{612442F0-3E5D-4D62-E811-FB546C092690}"/>
              </a:ext>
            </a:extLst>
          </p:cNvPr>
          <p:cNvSpPr/>
          <p:nvPr/>
        </p:nvSpPr>
        <p:spPr>
          <a:xfrm>
            <a:off x="543207" y="1533003"/>
            <a:ext cx="2190939" cy="6740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Java </a:t>
            </a:r>
            <a:r>
              <a:rPr lang="en-US" sz="1200" dirty="0" err="1"/>
              <a:t>là</a:t>
            </a:r>
            <a:r>
              <a:rPr lang="en-US" sz="1200" dirty="0"/>
              <a:t> </a:t>
            </a:r>
            <a:r>
              <a:rPr lang="en-US" sz="1200" dirty="0" err="1"/>
              <a:t>một</a:t>
            </a:r>
            <a:r>
              <a:rPr lang="en-US" sz="1200" dirty="0"/>
              <a:t> </a:t>
            </a:r>
            <a:r>
              <a:rPr lang="en-US" sz="1200" dirty="0" err="1"/>
              <a:t>ngôn</a:t>
            </a:r>
            <a:r>
              <a:rPr lang="en-US" sz="1200" dirty="0"/>
              <a:t> </a:t>
            </a:r>
            <a:r>
              <a:rPr lang="en-US" sz="1200" dirty="0" err="1"/>
              <a:t>ngữ</a:t>
            </a:r>
            <a:r>
              <a:rPr lang="en-US" sz="1200" dirty="0"/>
              <a:t> </a:t>
            </a:r>
            <a:r>
              <a:rPr lang="en-US" sz="1200" dirty="0" err="1"/>
              <a:t>lập</a:t>
            </a:r>
            <a:r>
              <a:rPr lang="en-US" sz="1200" dirty="0"/>
              <a:t> </a:t>
            </a:r>
            <a:r>
              <a:rPr lang="en-US" sz="1200" dirty="0" err="1"/>
              <a:t>trình</a:t>
            </a:r>
            <a:r>
              <a:rPr lang="en-US" sz="1200" dirty="0"/>
              <a:t> </a:t>
            </a:r>
            <a:r>
              <a:rPr lang="en-US" sz="1200" dirty="0" err="1"/>
              <a:t>hướng</a:t>
            </a:r>
            <a:r>
              <a:rPr lang="en-US" sz="1200" dirty="0"/>
              <a:t> </a:t>
            </a:r>
            <a:r>
              <a:rPr lang="en-US" sz="1200" dirty="0" err="1"/>
              <a:t>đối</a:t>
            </a:r>
            <a:r>
              <a:rPr lang="en-US" sz="1200" dirty="0"/>
              <a:t> </a:t>
            </a:r>
            <a:r>
              <a:rPr lang="en-US" sz="1200" dirty="0" err="1"/>
              <a:t>tượng</a:t>
            </a:r>
            <a:r>
              <a:rPr lang="en-US" sz="1200" dirty="0"/>
              <a:t> OOP </a:t>
            </a:r>
            <a:r>
              <a:rPr lang="en-US" sz="1200" dirty="0" err="1"/>
              <a:t>và</a:t>
            </a:r>
            <a:r>
              <a:rPr lang="en-US" sz="1200" dirty="0"/>
              <a:t> </a:t>
            </a:r>
            <a:r>
              <a:rPr lang="en-US" sz="1200" dirty="0" err="1"/>
              <a:t>dựa</a:t>
            </a:r>
            <a:r>
              <a:rPr lang="en-US" sz="1200" dirty="0"/>
              <a:t> </a:t>
            </a:r>
            <a:r>
              <a:rPr lang="en-US" sz="1200" dirty="0" err="1"/>
              <a:t>vào</a:t>
            </a:r>
            <a:r>
              <a:rPr lang="en-US" sz="1200" dirty="0"/>
              <a:t> </a:t>
            </a:r>
            <a:r>
              <a:rPr lang="en-US" sz="1200" dirty="0" err="1"/>
              <a:t>các</a:t>
            </a:r>
            <a:r>
              <a:rPr lang="en-US" sz="1200" dirty="0"/>
              <a:t> </a:t>
            </a:r>
            <a:r>
              <a:rPr lang="en-US" sz="1200" dirty="0" err="1"/>
              <a:t>lớp</a:t>
            </a:r>
            <a:endParaRPr lang="en-US" sz="1200" dirty="0"/>
          </a:p>
        </p:txBody>
      </p:sp>
      <p:sp>
        <p:nvSpPr>
          <p:cNvPr id="12" name="Rectangle 11">
            <a:extLst>
              <a:ext uri="{FF2B5EF4-FFF2-40B4-BE49-F238E27FC236}">
                <a16:creationId xmlns:a16="http://schemas.microsoft.com/office/drawing/2014/main" id="{DB3ED975-D9B0-862C-5851-2CB651F81FB8}"/>
              </a:ext>
            </a:extLst>
          </p:cNvPr>
          <p:cNvSpPr/>
          <p:nvPr/>
        </p:nvSpPr>
        <p:spPr>
          <a:xfrm>
            <a:off x="543207" y="3042529"/>
            <a:ext cx="2172832" cy="977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Được</a:t>
            </a:r>
            <a:r>
              <a:rPr lang="en-US" sz="1200" dirty="0"/>
              <a:t> </a:t>
            </a:r>
            <a:r>
              <a:rPr lang="en-US" sz="1200" dirty="0" err="1"/>
              <a:t>thiết</a:t>
            </a:r>
            <a:r>
              <a:rPr lang="en-US" sz="1200" dirty="0"/>
              <a:t> </a:t>
            </a:r>
            <a:r>
              <a:rPr lang="en-US" sz="1200" dirty="0" err="1"/>
              <a:t>kế</a:t>
            </a:r>
            <a:r>
              <a:rPr lang="en-US" sz="1200" dirty="0"/>
              <a:t> </a:t>
            </a:r>
            <a:r>
              <a:rPr lang="en-US" sz="1200" dirty="0" err="1"/>
              <a:t>để</a:t>
            </a:r>
            <a:r>
              <a:rPr lang="en-US" sz="1200" dirty="0"/>
              <a:t> </a:t>
            </a:r>
            <a:r>
              <a:rPr lang="en-US" sz="1200" dirty="0" err="1"/>
              <a:t>biên</a:t>
            </a:r>
            <a:r>
              <a:rPr lang="en-US" sz="1200" dirty="0"/>
              <a:t> </a:t>
            </a:r>
            <a:r>
              <a:rPr lang="en-US" sz="1200" dirty="0" err="1"/>
              <a:t>dịch</a:t>
            </a:r>
            <a:r>
              <a:rPr lang="en-US" sz="1200" dirty="0"/>
              <a:t> </a:t>
            </a:r>
            <a:r>
              <a:rPr lang="en-US" sz="1200" dirty="0" err="1"/>
              <a:t>mã</a:t>
            </a:r>
            <a:r>
              <a:rPr lang="en-US" sz="1200" dirty="0"/>
              <a:t> </a:t>
            </a:r>
            <a:r>
              <a:rPr lang="en-US" sz="1200" dirty="0" err="1"/>
              <a:t>nguồn</a:t>
            </a:r>
            <a:r>
              <a:rPr lang="en-US" sz="1200" dirty="0"/>
              <a:t> </a:t>
            </a:r>
            <a:r>
              <a:rPr lang="en-US" sz="1200" dirty="0" err="1"/>
              <a:t>thành</a:t>
            </a:r>
            <a:r>
              <a:rPr lang="en-US" sz="1200" dirty="0"/>
              <a:t> bytecode </a:t>
            </a:r>
            <a:r>
              <a:rPr lang="en-US" sz="1200" dirty="0" err="1"/>
              <a:t>sau</a:t>
            </a:r>
            <a:r>
              <a:rPr lang="en-US" sz="1200" dirty="0"/>
              <a:t> </a:t>
            </a:r>
            <a:r>
              <a:rPr lang="en-US" sz="1200" dirty="0" err="1"/>
              <a:t>đó</a:t>
            </a:r>
            <a:r>
              <a:rPr lang="en-US" sz="1200" dirty="0"/>
              <a:t> </a:t>
            </a:r>
            <a:r>
              <a:rPr lang="en-US" sz="1200" dirty="0" err="1"/>
              <a:t>được</a:t>
            </a:r>
            <a:r>
              <a:rPr lang="en-US" sz="1200" dirty="0"/>
              <a:t> </a:t>
            </a:r>
            <a:r>
              <a:rPr lang="en-US" sz="1200" dirty="0" err="1"/>
              <a:t>môi</a:t>
            </a:r>
            <a:r>
              <a:rPr lang="en-US" sz="1200" dirty="0"/>
              <a:t> </a:t>
            </a:r>
            <a:r>
              <a:rPr lang="en-US" sz="1200" dirty="0" err="1"/>
              <a:t>trường</a:t>
            </a:r>
            <a:r>
              <a:rPr lang="en-US" sz="1200" dirty="0"/>
              <a:t> </a:t>
            </a:r>
            <a:r>
              <a:rPr lang="en-US" sz="1200" dirty="0" err="1"/>
              <a:t>thực</a:t>
            </a:r>
            <a:r>
              <a:rPr lang="en-US" sz="1200" dirty="0"/>
              <a:t> </a:t>
            </a:r>
            <a:r>
              <a:rPr lang="en-US" sz="1200" dirty="0" err="1"/>
              <a:t>thi</a:t>
            </a:r>
            <a:endParaRPr lang="en-US" sz="1200" dirty="0"/>
          </a:p>
        </p:txBody>
      </p:sp>
      <p:pic>
        <p:nvPicPr>
          <p:cNvPr id="14" name="Picture 13">
            <a:extLst>
              <a:ext uri="{FF2B5EF4-FFF2-40B4-BE49-F238E27FC236}">
                <a16:creationId xmlns:a16="http://schemas.microsoft.com/office/drawing/2014/main" id="{682E2440-B0FE-3CAA-C712-5583CEB35901}"/>
              </a:ext>
            </a:extLst>
          </p:cNvPr>
          <p:cNvPicPr>
            <a:picLocks noChangeAspect="1"/>
          </p:cNvPicPr>
          <p:nvPr/>
        </p:nvPicPr>
        <p:blipFill>
          <a:blip r:embed="rId4"/>
          <a:stretch>
            <a:fillRect/>
          </a:stretch>
        </p:blipFill>
        <p:spPr>
          <a:xfrm>
            <a:off x="4309451" y="339974"/>
            <a:ext cx="4291342" cy="3060071"/>
          </a:xfrm>
          <a:prstGeom prst="rect">
            <a:avLst/>
          </a:prstGeom>
        </p:spPr>
      </p:pic>
      <p:sp>
        <p:nvSpPr>
          <p:cNvPr id="17" name="Rectangle 16">
            <a:extLst>
              <a:ext uri="{FF2B5EF4-FFF2-40B4-BE49-F238E27FC236}">
                <a16:creationId xmlns:a16="http://schemas.microsoft.com/office/drawing/2014/main" id="{C8645950-0E9F-2EBC-AE40-075A28E37DE1}"/>
              </a:ext>
            </a:extLst>
          </p:cNvPr>
          <p:cNvSpPr/>
          <p:nvPr/>
        </p:nvSpPr>
        <p:spPr>
          <a:xfrm>
            <a:off x="5042367" y="3568455"/>
            <a:ext cx="2771192" cy="569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Java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5" name="Rectangle 4">
            <a:extLst>
              <a:ext uri="{FF2B5EF4-FFF2-40B4-BE49-F238E27FC236}">
                <a16:creationId xmlns:a16="http://schemas.microsoft.com/office/drawing/2014/main" id="{16EC574B-B4BE-8E84-19A2-B59230E6C8D2}"/>
              </a:ext>
            </a:extLst>
          </p:cNvPr>
          <p:cNvSpPr/>
          <p:nvPr/>
        </p:nvSpPr>
        <p:spPr>
          <a:xfrm>
            <a:off x="1446245" y="279919"/>
            <a:ext cx="5304451" cy="550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Ưu</a:t>
            </a:r>
            <a:r>
              <a:rPr lang="en-US" sz="3000" dirty="0"/>
              <a:t> </a:t>
            </a:r>
            <a:r>
              <a:rPr lang="en-US" sz="3000" dirty="0" err="1"/>
              <a:t>điểm</a:t>
            </a:r>
            <a:endParaRPr lang="en-US" sz="3000" dirty="0"/>
          </a:p>
        </p:txBody>
      </p:sp>
      <p:sp>
        <p:nvSpPr>
          <p:cNvPr id="26" name="Rectangle 25">
            <a:extLst>
              <a:ext uri="{FF2B5EF4-FFF2-40B4-BE49-F238E27FC236}">
                <a16:creationId xmlns:a16="http://schemas.microsoft.com/office/drawing/2014/main" id="{4447D4E8-5425-07BA-A84C-10A522EF32D6}"/>
              </a:ext>
            </a:extLst>
          </p:cNvPr>
          <p:cNvSpPr/>
          <p:nvPr/>
        </p:nvSpPr>
        <p:spPr>
          <a:xfrm>
            <a:off x="419583" y="1460241"/>
            <a:ext cx="1222310" cy="1649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ea typeface="Yu Mincho" panose="02020400000000000000" pitchFamily="18" charset="-128"/>
              </a:rPr>
              <a:t>C</a:t>
            </a:r>
            <a:r>
              <a:rPr lang="vi-VN" sz="1200" dirty="0">
                <a:effectLst/>
                <a:latin typeface="Times New Roman" panose="02020603050405020304" pitchFamily="18" charset="0"/>
                <a:ea typeface="Yu Mincho" panose="02020400000000000000" pitchFamily="18" charset="-128"/>
              </a:rPr>
              <a:t>ó thể viết mã nguồn trên một IDE ở một máy tính và thực thi chương trình ở bất kì máy tính sử dụng hệ điều hành nào</a:t>
            </a:r>
            <a:endParaRPr lang="en-US" sz="1200" dirty="0"/>
          </a:p>
        </p:txBody>
      </p:sp>
      <p:grpSp>
        <p:nvGrpSpPr>
          <p:cNvPr id="11" name="Group 10">
            <a:extLst>
              <a:ext uri="{FF2B5EF4-FFF2-40B4-BE49-F238E27FC236}">
                <a16:creationId xmlns:a16="http://schemas.microsoft.com/office/drawing/2014/main" id="{C483D1D4-3ADC-1A77-31A2-F5543A59FC2A}"/>
              </a:ext>
            </a:extLst>
          </p:cNvPr>
          <p:cNvGrpSpPr/>
          <p:nvPr/>
        </p:nvGrpSpPr>
        <p:grpSpPr>
          <a:xfrm>
            <a:off x="1641893" y="1460241"/>
            <a:ext cx="1719023" cy="1649185"/>
            <a:chOff x="1641893" y="1460241"/>
            <a:chExt cx="1719023" cy="1649185"/>
          </a:xfrm>
        </p:grpSpPr>
        <p:sp>
          <p:nvSpPr>
            <p:cNvPr id="9" name="Rectangle 8">
              <a:extLst>
                <a:ext uri="{FF2B5EF4-FFF2-40B4-BE49-F238E27FC236}">
                  <a16:creationId xmlns:a16="http://schemas.microsoft.com/office/drawing/2014/main" id="{0E840606-7FD2-B3FD-E8A6-94F575570401}"/>
                </a:ext>
              </a:extLst>
            </p:cNvPr>
            <p:cNvSpPr/>
            <p:nvPr/>
          </p:nvSpPr>
          <p:spPr>
            <a:xfrm>
              <a:off x="2138606" y="1460241"/>
              <a:ext cx="1222310" cy="1649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Công nghệ mở và phát triển không ngừng</a:t>
              </a:r>
              <a:endParaRPr lang="en-US" sz="1200" dirty="0"/>
            </a:p>
          </p:txBody>
        </p:sp>
        <p:sp>
          <p:nvSpPr>
            <p:cNvPr id="10" name="Arrow: Right 9">
              <a:extLst>
                <a:ext uri="{FF2B5EF4-FFF2-40B4-BE49-F238E27FC236}">
                  <a16:creationId xmlns:a16="http://schemas.microsoft.com/office/drawing/2014/main" id="{03A7BFBF-FE62-F1D7-0975-6F9D18BCCC4F}"/>
                </a:ext>
              </a:extLst>
            </p:cNvPr>
            <p:cNvSpPr/>
            <p:nvPr/>
          </p:nvSpPr>
          <p:spPr>
            <a:xfrm>
              <a:off x="1641893" y="2056817"/>
              <a:ext cx="496713" cy="270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C9EB3E2C-714A-8779-9174-CC70252FA0B3}"/>
              </a:ext>
            </a:extLst>
          </p:cNvPr>
          <p:cNvGrpSpPr/>
          <p:nvPr/>
        </p:nvGrpSpPr>
        <p:grpSpPr>
          <a:xfrm>
            <a:off x="6750697" y="1460241"/>
            <a:ext cx="1926772" cy="1649185"/>
            <a:chOff x="6750697" y="1460241"/>
            <a:chExt cx="1926772" cy="1649185"/>
          </a:xfrm>
        </p:grpSpPr>
        <p:sp>
          <p:nvSpPr>
            <p:cNvPr id="29" name="Rectangle 28">
              <a:extLst>
                <a:ext uri="{FF2B5EF4-FFF2-40B4-BE49-F238E27FC236}">
                  <a16:creationId xmlns:a16="http://schemas.microsoft.com/office/drawing/2014/main" id="{CC40EEF3-E40E-BA1C-2722-7B363F8B8D30}"/>
                </a:ext>
              </a:extLst>
            </p:cNvPr>
            <p:cNvSpPr/>
            <p:nvPr/>
          </p:nvSpPr>
          <p:spPr>
            <a:xfrm>
              <a:off x="7455159" y="1460241"/>
              <a:ext cx="1222310" cy="1649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Phát triển phần mềm nhanh hơn</a:t>
              </a:r>
              <a:endParaRPr lang="en-US" sz="1200" dirty="0"/>
            </a:p>
          </p:txBody>
        </p:sp>
        <p:sp>
          <p:nvSpPr>
            <p:cNvPr id="33" name="Arrow: Right 32">
              <a:extLst>
                <a:ext uri="{FF2B5EF4-FFF2-40B4-BE49-F238E27FC236}">
                  <a16:creationId xmlns:a16="http://schemas.microsoft.com/office/drawing/2014/main" id="{B9AA367A-6810-CF27-87FB-780680A1A32D}"/>
                </a:ext>
              </a:extLst>
            </p:cNvPr>
            <p:cNvSpPr/>
            <p:nvPr/>
          </p:nvSpPr>
          <p:spPr>
            <a:xfrm>
              <a:off x="6750697" y="2043404"/>
              <a:ext cx="704462" cy="270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0D3AE19D-E9CE-043C-5267-8205F46B93A2}"/>
              </a:ext>
            </a:extLst>
          </p:cNvPr>
          <p:cNvGrpSpPr/>
          <p:nvPr/>
        </p:nvGrpSpPr>
        <p:grpSpPr>
          <a:xfrm>
            <a:off x="5025112" y="1460241"/>
            <a:ext cx="1853592" cy="1649185"/>
            <a:chOff x="5025112" y="1460241"/>
            <a:chExt cx="1853592" cy="1649185"/>
          </a:xfrm>
        </p:grpSpPr>
        <p:sp>
          <p:nvSpPr>
            <p:cNvPr id="32" name="Arrow: Right 31">
              <a:extLst>
                <a:ext uri="{FF2B5EF4-FFF2-40B4-BE49-F238E27FC236}">
                  <a16:creationId xmlns:a16="http://schemas.microsoft.com/office/drawing/2014/main" id="{B4197806-C947-0DEB-EDB5-E37898ACA4CD}"/>
                </a:ext>
              </a:extLst>
            </p:cNvPr>
            <p:cNvSpPr/>
            <p:nvPr/>
          </p:nvSpPr>
          <p:spPr>
            <a:xfrm>
              <a:off x="5025112" y="2014246"/>
              <a:ext cx="631282" cy="270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A692C9C-461A-6F7B-EF32-3C9B9BA0282C}"/>
                </a:ext>
              </a:extLst>
            </p:cNvPr>
            <p:cNvSpPr/>
            <p:nvPr/>
          </p:nvSpPr>
          <p:spPr>
            <a:xfrm>
              <a:off x="5656394" y="1460241"/>
              <a:ext cx="1222310" cy="1649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Nâng cao khả năng bảo trì phần mềm</a:t>
              </a:r>
              <a:endParaRPr lang="en-US" sz="1200" dirty="0"/>
            </a:p>
          </p:txBody>
        </p:sp>
      </p:grpSp>
      <p:grpSp>
        <p:nvGrpSpPr>
          <p:cNvPr id="12" name="Group 11">
            <a:extLst>
              <a:ext uri="{FF2B5EF4-FFF2-40B4-BE49-F238E27FC236}">
                <a16:creationId xmlns:a16="http://schemas.microsoft.com/office/drawing/2014/main" id="{FE95206E-1A82-4346-707F-F4C714A3E577}"/>
              </a:ext>
            </a:extLst>
          </p:cNvPr>
          <p:cNvGrpSpPr/>
          <p:nvPr/>
        </p:nvGrpSpPr>
        <p:grpSpPr>
          <a:xfrm>
            <a:off x="3360916" y="1460241"/>
            <a:ext cx="1719023" cy="1649185"/>
            <a:chOff x="3360916" y="1460241"/>
            <a:chExt cx="1719023" cy="1649185"/>
          </a:xfrm>
        </p:grpSpPr>
        <p:sp>
          <p:nvSpPr>
            <p:cNvPr id="31" name="Arrow: Right 30">
              <a:extLst>
                <a:ext uri="{FF2B5EF4-FFF2-40B4-BE49-F238E27FC236}">
                  <a16:creationId xmlns:a16="http://schemas.microsoft.com/office/drawing/2014/main" id="{7B28C8F9-44FE-5687-3915-4D8F80465909}"/>
                </a:ext>
              </a:extLst>
            </p:cNvPr>
            <p:cNvSpPr/>
            <p:nvPr/>
          </p:nvSpPr>
          <p:spPr>
            <a:xfrm>
              <a:off x="3360916" y="2033490"/>
              <a:ext cx="496713" cy="270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A2A84C7-FE4B-FC70-0563-9068520060E3}"/>
                </a:ext>
              </a:extLst>
            </p:cNvPr>
            <p:cNvSpPr/>
            <p:nvPr/>
          </p:nvSpPr>
          <p:spPr>
            <a:xfrm>
              <a:off x="3857629" y="1460241"/>
              <a:ext cx="1222310" cy="1649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effectLst/>
                  <a:latin typeface="Times New Roman" panose="02020603050405020304" pitchFamily="18" charset="0"/>
                  <a:ea typeface="Yu Mincho" panose="02020400000000000000" pitchFamily="18" charset="-128"/>
                </a:rPr>
                <a:t>Nâng</a:t>
              </a:r>
              <a:r>
                <a:rPr lang="vi-VN" sz="1200" dirty="0">
                  <a:effectLst/>
                  <a:latin typeface="Times New Roman" panose="02020603050405020304" pitchFamily="18" charset="0"/>
                  <a:ea typeface="Yu Mincho" panose="02020400000000000000" pitchFamily="18" charset="-128"/>
                </a:rPr>
                <a:t> cao hiệu năng phát triển phần mềm</a:t>
              </a:r>
              <a:endParaRPr lang="en-US" sz="12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amond(in)">
                                      <p:cBhvr>
                                        <p:cTn id="7" dur="2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amond(in)">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amond(in)">
                                      <p:cBhvr>
                                        <p:cTn id="17" dur="2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amond(in)">
                                      <p:cBhvr>
                                        <p:cTn id="22" dur="2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amond(in)">
                                      <p:cBhvr>
                                        <p:cTn id="2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24" name="Rectangle 23">
            <a:extLst>
              <a:ext uri="{FF2B5EF4-FFF2-40B4-BE49-F238E27FC236}">
                <a16:creationId xmlns:a16="http://schemas.microsoft.com/office/drawing/2014/main" id="{99F3049A-DDB6-A57F-A970-800EFEFC1919}"/>
              </a:ext>
            </a:extLst>
          </p:cNvPr>
          <p:cNvSpPr/>
          <p:nvPr/>
        </p:nvSpPr>
        <p:spPr>
          <a:xfrm>
            <a:off x="1446245" y="279919"/>
            <a:ext cx="5304451" cy="550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Nhược</a:t>
            </a:r>
            <a:r>
              <a:rPr lang="en-US" sz="3000" dirty="0"/>
              <a:t> </a:t>
            </a:r>
            <a:r>
              <a:rPr lang="en-US" sz="3000" dirty="0" err="1"/>
              <a:t>điểm</a:t>
            </a:r>
            <a:endParaRPr lang="en-US" sz="3000" dirty="0"/>
          </a:p>
        </p:txBody>
      </p:sp>
      <p:sp>
        <p:nvSpPr>
          <p:cNvPr id="14" name="Rectangle 13">
            <a:extLst>
              <a:ext uri="{FF2B5EF4-FFF2-40B4-BE49-F238E27FC236}">
                <a16:creationId xmlns:a16="http://schemas.microsoft.com/office/drawing/2014/main" id="{B936AB0B-EDFA-4B37-77D5-67BB01DB8FF4}"/>
              </a:ext>
            </a:extLst>
          </p:cNvPr>
          <p:cNvSpPr/>
          <p:nvPr/>
        </p:nvSpPr>
        <p:spPr>
          <a:xfrm>
            <a:off x="466530" y="1259632"/>
            <a:ext cx="1446245" cy="2099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Khá</a:t>
            </a:r>
            <a:r>
              <a:rPr lang="en-US" dirty="0"/>
              <a:t> </a:t>
            </a:r>
            <a:r>
              <a:rPr lang="en-US" dirty="0" err="1"/>
              <a:t>phức</a:t>
            </a:r>
            <a:r>
              <a:rPr lang="en-US" dirty="0"/>
              <a:t> </a:t>
            </a:r>
            <a:r>
              <a:rPr lang="en-US" dirty="0" err="1"/>
              <a:t>tạp</a:t>
            </a:r>
            <a:r>
              <a:rPr lang="en-US" dirty="0"/>
              <a:t> </a:t>
            </a:r>
            <a:r>
              <a:rPr lang="en-US" dirty="0" err="1"/>
              <a:t>có</a:t>
            </a:r>
            <a:r>
              <a:rPr lang="en-US" dirty="0"/>
              <a:t> </a:t>
            </a:r>
            <a:r>
              <a:rPr lang="en-US" dirty="0" err="1"/>
              <a:t>thể</a:t>
            </a:r>
            <a:r>
              <a:rPr lang="en-US" dirty="0"/>
              <a:t> </a:t>
            </a:r>
            <a:r>
              <a:rPr lang="en-US" dirty="0" err="1"/>
              <a:t>khó</a:t>
            </a:r>
            <a:r>
              <a:rPr lang="en-US" dirty="0"/>
              <a:t> </a:t>
            </a:r>
            <a:r>
              <a:rPr lang="en-US" dirty="0" err="1"/>
              <a:t>nhằn</a:t>
            </a:r>
            <a:r>
              <a:rPr lang="en-US" dirty="0"/>
              <a:t> </a:t>
            </a:r>
            <a:r>
              <a:rPr lang="en-US" dirty="0" err="1"/>
              <a:t>cho</a:t>
            </a:r>
            <a:r>
              <a:rPr lang="en-US" dirty="0"/>
              <a:t> beginner</a:t>
            </a:r>
          </a:p>
        </p:txBody>
      </p:sp>
      <p:grpSp>
        <p:nvGrpSpPr>
          <p:cNvPr id="17" name="Group 16">
            <a:extLst>
              <a:ext uri="{FF2B5EF4-FFF2-40B4-BE49-F238E27FC236}">
                <a16:creationId xmlns:a16="http://schemas.microsoft.com/office/drawing/2014/main" id="{DACF7E25-68E3-645A-2787-5DC790F2624B}"/>
              </a:ext>
            </a:extLst>
          </p:cNvPr>
          <p:cNvGrpSpPr/>
          <p:nvPr/>
        </p:nvGrpSpPr>
        <p:grpSpPr>
          <a:xfrm>
            <a:off x="1922106" y="1237471"/>
            <a:ext cx="2286000" cy="2099388"/>
            <a:chOff x="1922106" y="1237471"/>
            <a:chExt cx="2286000" cy="2099388"/>
          </a:xfrm>
        </p:grpSpPr>
        <p:sp>
          <p:nvSpPr>
            <p:cNvPr id="15" name="Arrow: Right 14">
              <a:extLst>
                <a:ext uri="{FF2B5EF4-FFF2-40B4-BE49-F238E27FC236}">
                  <a16:creationId xmlns:a16="http://schemas.microsoft.com/office/drawing/2014/main" id="{8C51DC7A-5408-2519-0A78-2026AF911A1E}"/>
                </a:ext>
              </a:extLst>
            </p:cNvPr>
            <p:cNvSpPr/>
            <p:nvPr/>
          </p:nvSpPr>
          <p:spPr>
            <a:xfrm>
              <a:off x="1922106" y="2002582"/>
              <a:ext cx="839755" cy="569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A3373A4-C6F9-5DE2-AC46-EF1C09F3C5C9}"/>
                </a:ext>
              </a:extLst>
            </p:cNvPr>
            <p:cNvSpPr/>
            <p:nvPr/>
          </p:nvSpPr>
          <p:spPr>
            <a:xfrm>
              <a:off x="2761861" y="1237471"/>
              <a:ext cx="1446245" cy="2099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Chương trình có thể chậm và kích thước lớn hơn so với các chương trình lập trình hướng thủ tục</a:t>
              </a:r>
              <a:endParaRPr lang="en-US" sz="1200" dirty="0"/>
            </a:p>
          </p:txBody>
        </p:sp>
      </p:grpSp>
      <p:grpSp>
        <p:nvGrpSpPr>
          <p:cNvPr id="18" name="Group 17">
            <a:extLst>
              <a:ext uri="{FF2B5EF4-FFF2-40B4-BE49-F238E27FC236}">
                <a16:creationId xmlns:a16="http://schemas.microsoft.com/office/drawing/2014/main" id="{1C0DD497-693B-8A5C-694F-9DF9EBA2E910}"/>
              </a:ext>
            </a:extLst>
          </p:cNvPr>
          <p:cNvGrpSpPr/>
          <p:nvPr/>
        </p:nvGrpSpPr>
        <p:grpSpPr>
          <a:xfrm>
            <a:off x="4217437" y="1237471"/>
            <a:ext cx="2341982" cy="2099388"/>
            <a:chOff x="4217437" y="1237471"/>
            <a:chExt cx="2341982" cy="2099388"/>
          </a:xfrm>
        </p:grpSpPr>
        <p:sp>
          <p:nvSpPr>
            <p:cNvPr id="41" name="Rectangle 40">
              <a:extLst>
                <a:ext uri="{FF2B5EF4-FFF2-40B4-BE49-F238E27FC236}">
                  <a16:creationId xmlns:a16="http://schemas.microsoft.com/office/drawing/2014/main" id="{6BE7EC65-05EA-C812-164B-E9100E77BFDA}"/>
                </a:ext>
              </a:extLst>
            </p:cNvPr>
            <p:cNvSpPr/>
            <p:nvPr/>
          </p:nvSpPr>
          <p:spPr>
            <a:xfrm>
              <a:off x="5113174" y="1237471"/>
              <a:ext cx="1446245" cy="2099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cs typeface="Times New Roman" panose="02020603050405020304" pitchFamily="18" charset="0"/>
                </a:rPr>
                <a:t>Lập trình hướng đối tượng không phải chìa khóa vạn năng cho nhiều vấn đề</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44" name="Arrow: Right 43">
              <a:extLst>
                <a:ext uri="{FF2B5EF4-FFF2-40B4-BE49-F238E27FC236}">
                  <a16:creationId xmlns:a16="http://schemas.microsoft.com/office/drawing/2014/main" id="{7E373DC3-1524-0CDB-1FDC-592552398307}"/>
                </a:ext>
              </a:extLst>
            </p:cNvPr>
            <p:cNvSpPr/>
            <p:nvPr/>
          </p:nvSpPr>
          <p:spPr>
            <a:xfrm>
              <a:off x="4217437" y="2002582"/>
              <a:ext cx="886406" cy="565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3A469077-1E9A-E227-BF59-67CBDF0221C5}"/>
              </a:ext>
            </a:extLst>
          </p:cNvPr>
          <p:cNvGrpSpPr/>
          <p:nvPr/>
        </p:nvGrpSpPr>
        <p:grpSpPr>
          <a:xfrm>
            <a:off x="6559419" y="1259632"/>
            <a:ext cx="2295331" cy="2099388"/>
            <a:chOff x="6559419" y="1259632"/>
            <a:chExt cx="2295331" cy="2099388"/>
          </a:xfrm>
        </p:grpSpPr>
        <p:sp>
          <p:nvSpPr>
            <p:cNvPr id="42" name="Rectangle 41">
              <a:extLst>
                <a:ext uri="{FF2B5EF4-FFF2-40B4-BE49-F238E27FC236}">
                  <a16:creationId xmlns:a16="http://schemas.microsoft.com/office/drawing/2014/main" id="{242A9482-86C0-12F8-6AE2-2C49447AF6BF}"/>
                </a:ext>
              </a:extLst>
            </p:cNvPr>
            <p:cNvSpPr/>
            <p:nvPr/>
          </p:nvSpPr>
          <p:spPr>
            <a:xfrm>
              <a:off x="7408505" y="1259632"/>
              <a:ext cx="1446245" cy="2099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cs typeface="Times New Roman" panose="02020603050405020304" pitchFamily="18" charset="0"/>
                </a:rPr>
                <a:t>Bảo mật sourcecode không tốt</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45" name="Arrow: Right 44">
              <a:extLst>
                <a:ext uri="{FF2B5EF4-FFF2-40B4-BE49-F238E27FC236}">
                  <a16:creationId xmlns:a16="http://schemas.microsoft.com/office/drawing/2014/main" id="{626D2D39-2806-5D02-0DEB-BE41F38541A5}"/>
                </a:ext>
              </a:extLst>
            </p:cNvPr>
            <p:cNvSpPr/>
            <p:nvPr/>
          </p:nvSpPr>
          <p:spPr>
            <a:xfrm>
              <a:off x="6559419" y="1999080"/>
              <a:ext cx="839755" cy="569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ox(in)">
                                      <p:cBhvr>
                                        <p:cTn id="12" dur="2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ox(in)">
                                      <p:cBhvr>
                                        <p:cTn id="17" dur="20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ox(in)">
                                      <p:cBhvr>
                                        <p:cTn id="2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8" name="Rectangle 7">
            <a:extLst>
              <a:ext uri="{FF2B5EF4-FFF2-40B4-BE49-F238E27FC236}">
                <a16:creationId xmlns:a16="http://schemas.microsoft.com/office/drawing/2014/main" id="{01FF295B-465E-887D-4DF0-E9DF51D57A1A}"/>
              </a:ext>
            </a:extLst>
          </p:cNvPr>
          <p:cNvSpPr/>
          <p:nvPr/>
        </p:nvSpPr>
        <p:spPr>
          <a:xfrm>
            <a:off x="2313992" y="391886"/>
            <a:ext cx="322839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 </a:t>
            </a:r>
            <a:r>
              <a:rPr lang="en-US" sz="2400" dirty="0" err="1"/>
              <a:t>Đặt</a:t>
            </a:r>
            <a:r>
              <a:rPr lang="en-US" sz="2400" dirty="0"/>
              <a:t> </a:t>
            </a:r>
            <a:r>
              <a:rPr lang="en-US" sz="2400" dirty="0" err="1"/>
              <a:t>vấn</a:t>
            </a:r>
            <a:r>
              <a:rPr lang="en-US" sz="2400" dirty="0"/>
              <a:t> </a:t>
            </a:r>
            <a:r>
              <a:rPr lang="en-US" sz="2400" dirty="0" err="1"/>
              <a:t>đề</a:t>
            </a:r>
            <a:endParaRPr lang="en-US" sz="2400" dirty="0"/>
          </a:p>
        </p:txBody>
      </p:sp>
      <p:sp>
        <p:nvSpPr>
          <p:cNvPr id="9" name="Rectangle: Rounded Corners 8">
            <a:extLst>
              <a:ext uri="{FF2B5EF4-FFF2-40B4-BE49-F238E27FC236}">
                <a16:creationId xmlns:a16="http://schemas.microsoft.com/office/drawing/2014/main" id="{1F7E1DE0-4845-8D9A-361C-4165573EFF73}"/>
              </a:ext>
            </a:extLst>
          </p:cNvPr>
          <p:cNvSpPr/>
          <p:nvPr/>
        </p:nvSpPr>
        <p:spPr>
          <a:xfrm>
            <a:off x="1492898" y="2745534"/>
            <a:ext cx="2435290" cy="1129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200" dirty="0">
                <a:effectLst/>
                <a:latin typeface="Times New Roman" panose="02020603050405020304" pitchFamily="18" charset="0"/>
                <a:ea typeface="Yu Mincho" panose="02020400000000000000" pitchFamily="18" charset="-128"/>
                <a:cs typeface="Times New Roman" panose="02020603050405020304" pitchFamily="18" charset="0"/>
              </a:rPr>
              <a:t>Hệ thống còn phải quản lí sinh viên theo Mã sinh viên</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14" name="Rectangle: Rounded Corners 13">
            <a:extLst>
              <a:ext uri="{FF2B5EF4-FFF2-40B4-BE49-F238E27FC236}">
                <a16:creationId xmlns:a16="http://schemas.microsoft.com/office/drawing/2014/main" id="{26406F33-2044-EA9F-506D-B44445D5359F}"/>
              </a:ext>
            </a:extLst>
          </p:cNvPr>
          <p:cNvSpPr/>
          <p:nvPr/>
        </p:nvSpPr>
        <p:spPr>
          <a:xfrm>
            <a:off x="783771" y="1149999"/>
            <a:ext cx="2435290" cy="1129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200" dirty="0">
                <a:effectLst/>
                <a:latin typeface="Times New Roman" panose="02020603050405020304" pitchFamily="18" charset="0"/>
                <a:ea typeface="Yu Mincho" panose="02020400000000000000" pitchFamily="18" charset="-128"/>
                <a:cs typeface="Times New Roman" panose="02020603050405020304" pitchFamily="18" charset="0"/>
              </a:rPr>
              <a:t>Các công tác quản lí sinh viên đóng vai trò cực kì quan trọng đối với hoạt động của một Khoa trong một ngôi trường Đại học hay Cao đẳng.</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16" name="Rectangle: Rounded Corners 15">
            <a:extLst>
              <a:ext uri="{FF2B5EF4-FFF2-40B4-BE49-F238E27FC236}">
                <a16:creationId xmlns:a16="http://schemas.microsoft.com/office/drawing/2014/main" id="{4CBAC2E1-BB3A-18D7-5FA2-BA1A4606A65C}"/>
              </a:ext>
            </a:extLst>
          </p:cNvPr>
          <p:cNvSpPr/>
          <p:nvPr/>
        </p:nvSpPr>
        <p:spPr>
          <a:xfrm>
            <a:off x="5924941" y="2745534"/>
            <a:ext cx="2435290" cy="1129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200" dirty="0">
                <a:effectLst/>
                <a:latin typeface="Times New Roman" panose="02020603050405020304" pitchFamily="18" charset="0"/>
                <a:ea typeface="Yu Mincho" panose="02020400000000000000" pitchFamily="18" charset="-128"/>
                <a:cs typeface="Times New Roman" panose="02020603050405020304" pitchFamily="18" charset="0"/>
              </a:rPr>
              <a:t>Những hệ thống trên còn có đăng kí tài khoản cho sinh viên đó</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17" name="Rectangle: Rounded Corners 16">
            <a:extLst>
              <a:ext uri="{FF2B5EF4-FFF2-40B4-BE49-F238E27FC236}">
                <a16:creationId xmlns:a16="http://schemas.microsoft.com/office/drawing/2014/main" id="{8EC82E66-F545-0F15-02B3-C6C995B28B30}"/>
              </a:ext>
            </a:extLst>
          </p:cNvPr>
          <p:cNvSpPr/>
          <p:nvPr/>
        </p:nvSpPr>
        <p:spPr>
          <a:xfrm>
            <a:off x="5215814" y="1038032"/>
            <a:ext cx="2435290" cy="1129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200" dirty="0">
                <a:effectLst/>
                <a:latin typeface="Times New Roman" panose="02020603050405020304" pitchFamily="18" charset="0"/>
                <a:ea typeface="Yu Mincho" panose="02020400000000000000" pitchFamily="18" charset="-128"/>
                <a:cs typeface="Times New Roman" panose="02020603050405020304" pitchFamily="18" charset="0"/>
              </a:rPr>
              <a:t>Vậy bài toán “Quản lí sinh viên” được nói đến những vấn đề cơ bản như là: Quản lí sinh viên theo khóa, theo lớp, theo các loại hình đào tạo. Quản lí môn học của các lớp theo kỳ đối với mỗi sinh viên. </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1000" fill="hold"/>
                                        <p:tgtEl>
                                          <p:spTgt spid="17"/>
                                        </p:tgtEl>
                                        <p:attrNameLst>
                                          <p:attrName>ppt_w</p:attrName>
                                        </p:attrNameLst>
                                      </p:cBhvr>
                                      <p:tavLst>
                                        <p:tav tm="0">
                                          <p:val>
                                            <p:fltVal val="0"/>
                                          </p:val>
                                        </p:tav>
                                        <p:tav tm="100000">
                                          <p:val>
                                            <p:strVal val="#ppt_w"/>
                                          </p:val>
                                        </p:tav>
                                      </p:tavLst>
                                    </p:anim>
                                    <p:anim calcmode="lin" valueType="num">
                                      <p:cBhvr>
                                        <p:cTn id="16" dur="1000" fill="hold"/>
                                        <p:tgtEl>
                                          <p:spTgt spid="17"/>
                                        </p:tgtEl>
                                        <p:attrNameLst>
                                          <p:attrName>ppt_h</p:attrName>
                                        </p:attrNameLst>
                                      </p:cBhvr>
                                      <p:tavLst>
                                        <p:tav tm="0">
                                          <p:val>
                                            <p:fltVal val="0"/>
                                          </p:val>
                                        </p:tav>
                                        <p:tav tm="100000">
                                          <p:val>
                                            <p:strVal val="#ppt_h"/>
                                          </p:val>
                                        </p:tav>
                                      </p:tavLst>
                                    </p:anim>
                                    <p:anim calcmode="lin" valueType="num">
                                      <p:cBhvr>
                                        <p:cTn id="17" dur="1000" fill="hold"/>
                                        <p:tgtEl>
                                          <p:spTgt spid="17"/>
                                        </p:tgtEl>
                                        <p:attrNameLst>
                                          <p:attrName>style.rotation</p:attrName>
                                        </p:attrNameLst>
                                      </p:cBhvr>
                                      <p:tavLst>
                                        <p:tav tm="0">
                                          <p:val>
                                            <p:fltVal val="90"/>
                                          </p:val>
                                        </p:tav>
                                        <p:tav tm="100000">
                                          <p:val>
                                            <p:fltVal val="0"/>
                                          </p:val>
                                        </p:tav>
                                      </p:tavLst>
                                    </p:anim>
                                    <p:animEffect transition="in" filter="fade">
                                      <p:cBhvr>
                                        <p:cTn id="18" dur="1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0.70"/>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circle(in)">
                                      <p:cBhvr>
                                        <p:cTn id="30"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1" name="Title 10">
            <a:extLst>
              <a:ext uri="{FF2B5EF4-FFF2-40B4-BE49-F238E27FC236}">
                <a16:creationId xmlns:a16="http://schemas.microsoft.com/office/drawing/2014/main" id="{C5CBD18E-8F9F-B523-B293-B82D358A4C08}"/>
              </a:ext>
            </a:extLst>
          </p:cNvPr>
          <p:cNvSpPr>
            <a:spLocks noGrp="1"/>
          </p:cNvSpPr>
          <p:nvPr>
            <p:ph type="title"/>
          </p:nvPr>
        </p:nvSpPr>
        <p:spPr>
          <a:xfrm>
            <a:off x="505496" y="46825"/>
            <a:ext cx="7704000" cy="572700"/>
          </a:xfrm>
          <a:noFill/>
          <a:ln>
            <a:noFill/>
          </a:ln>
        </p:spPr>
        <p:txBody>
          <a:bodyPr/>
          <a:lstStyle/>
          <a:p>
            <a:r>
              <a:rPr lang="en-US" dirty="0">
                <a:solidFill>
                  <a:schemeClr val="bg1"/>
                </a:solidFill>
              </a:rPr>
              <a:t>3. </a:t>
            </a:r>
            <a:r>
              <a:rPr lang="en-US" dirty="0" err="1">
                <a:solidFill>
                  <a:schemeClr val="bg1"/>
                </a:solidFill>
              </a:rPr>
              <a:t>Cơ</a:t>
            </a:r>
            <a:r>
              <a:rPr lang="en-US" dirty="0">
                <a:solidFill>
                  <a:schemeClr val="bg1"/>
                </a:solidFill>
              </a:rPr>
              <a:t> </a:t>
            </a:r>
            <a:r>
              <a:rPr lang="en-US" dirty="0" err="1">
                <a:solidFill>
                  <a:schemeClr val="bg1"/>
                </a:solidFill>
              </a:rPr>
              <a:t>cấu</a:t>
            </a:r>
            <a:r>
              <a:rPr lang="en-US" dirty="0">
                <a:solidFill>
                  <a:schemeClr val="bg1"/>
                </a:solidFill>
              </a:rPr>
              <a:t> </a:t>
            </a:r>
            <a:r>
              <a:rPr lang="en-US" dirty="0" err="1">
                <a:solidFill>
                  <a:schemeClr val="bg1"/>
                </a:solidFill>
              </a:rPr>
              <a:t>tổ</a:t>
            </a:r>
            <a:r>
              <a:rPr lang="en-US" dirty="0">
                <a:solidFill>
                  <a:schemeClr val="bg1"/>
                </a:solidFill>
              </a:rPr>
              <a:t> </a:t>
            </a:r>
            <a:r>
              <a:rPr lang="en-US" dirty="0" err="1">
                <a:solidFill>
                  <a:schemeClr val="bg1"/>
                </a:solidFill>
              </a:rPr>
              <a:t>chức</a:t>
            </a:r>
            <a:endParaRPr lang="en-US" dirty="0">
              <a:solidFill>
                <a:schemeClr val="bg1"/>
              </a:solidFill>
            </a:endParaRPr>
          </a:p>
        </p:txBody>
      </p:sp>
      <p:sp>
        <p:nvSpPr>
          <p:cNvPr id="12" name="Rectangle 11">
            <a:extLst>
              <a:ext uri="{FF2B5EF4-FFF2-40B4-BE49-F238E27FC236}">
                <a16:creationId xmlns:a16="http://schemas.microsoft.com/office/drawing/2014/main" id="{EA8B952F-9C20-89AD-E838-5BDF09377B9A}"/>
              </a:ext>
            </a:extLst>
          </p:cNvPr>
          <p:cNvSpPr/>
          <p:nvPr/>
        </p:nvSpPr>
        <p:spPr>
          <a:xfrm>
            <a:off x="289247" y="780447"/>
            <a:ext cx="7053943" cy="811589"/>
          </a:xfrm>
          <a:prstGeom prst="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en-US" sz="1200" dirty="0" err="1">
                <a:effectLst/>
                <a:latin typeface="Times New Roman" panose="02020603050405020304" pitchFamily="18" charset="0"/>
                <a:ea typeface="Yu Mincho" panose="02020400000000000000" pitchFamily="18" charset="-128"/>
                <a:cs typeface="Times New Roman" panose="02020603050405020304" pitchFamily="18" charset="0"/>
              </a:rPr>
              <a:t>Một</a:t>
            </a:r>
            <a:r>
              <a:rPr lang="vi-VN" sz="1200" dirty="0">
                <a:effectLst/>
                <a:latin typeface="Times New Roman" panose="02020603050405020304" pitchFamily="18" charset="0"/>
                <a:ea typeface="Yu Mincho" panose="02020400000000000000" pitchFamily="18" charset="-128"/>
                <a:cs typeface="Times New Roman" panose="02020603050405020304" pitchFamily="18" charset="0"/>
              </a:rPr>
              <a:t> trường đại học mỗi năm tiếp nhận khá nhiều sinh viên đến nhập học và trong quá trình học như vậy nhà trường sẽ phải quản lý các kết quả học tập của từng sinh viên.</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402" name="Rectangle 401">
            <a:extLst>
              <a:ext uri="{FF2B5EF4-FFF2-40B4-BE49-F238E27FC236}">
                <a16:creationId xmlns:a16="http://schemas.microsoft.com/office/drawing/2014/main" id="{A9511B01-F0D3-E8D3-B563-5024FC8BC8F9}"/>
              </a:ext>
            </a:extLst>
          </p:cNvPr>
          <p:cNvSpPr/>
          <p:nvPr/>
        </p:nvSpPr>
        <p:spPr>
          <a:xfrm>
            <a:off x="289247" y="1812279"/>
            <a:ext cx="7053943" cy="811589"/>
          </a:xfrm>
          <a:prstGeom prst="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200" dirty="0">
                <a:effectLst/>
                <a:latin typeface="Times New Roman" panose="02020603050405020304" pitchFamily="18" charset="0"/>
                <a:ea typeface="Yu Mincho" panose="02020400000000000000" pitchFamily="18" charset="-128"/>
                <a:cs typeface="Times New Roman" panose="02020603050405020304" pitchFamily="18" charset="0"/>
              </a:rPr>
              <a:t>Trong trường có nhiều khoa , ngành, mỗi khoa sẽ có một phòng giáo là nơi cập nhật thông tin của sinh viên, lớp , các ngành học ...</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403" name="Rectangle 402">
            <a:extLst>
              <a:ext uri="{FF2B5EF4-FFF2-40B4-BE49-F238E27FC236}">
                <a16:creationId xmlns:a16="http://schemas.microsoft.com/office/drawing/2014/main" id="{0860BD4B-57C7-51C4-8D86-898BFC395E60}"/>
              </a:ext>
            </a:extLst>
          </p:cNvPr>
          <p:cNvSpPr/>
          <p:nvPr/>
        </p:nvSpPr>
        <p:spPr>
          <a:xfrm>
            <a:off x="289246" y="2950623"/>
            <a:ext cx="7053943" cy="811589"/>
          </a:xfrm>
          <a:prstGeom prst="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Mỗi khoa sẽ có nhiều lớp học , thông tin lớp học sẽ có lớp, khóa học, năm học, năm kết thúc mỗi lớp sẽ có mã lớp. Mỗi lớp sẽ có nhiều sinh viên, mỗi sinh viên sẽ cung cấp thông tin khi nhập học như họ tên , ngày sinh, nơi sinh, địa chỉ, số điện thoại và sẽ cấp một mã sinh cho sinh viên đó</a:t>
            </a:r>
            <a:endParaRPr lang="en-US" sz="1200" dirty="0"/>
          </a:p>
        </p:txBody>
      </p:sp>
      <p:sp>
        <p:nvSpPr>
          <p:cNvPr id="404" name="Rectangle 403">
            <a:extLst>
              <a:ext uri="{FF2B5EF4-FFF2-40B4-BE49-F238E27FC236}">
                <a16:creationId xmlns:a16="http://schemas.microsoft.com/office/drawing/2014/main" id="{8B343BC2-F668-4994-8C9C-CF30C8B0872F}"/>
              </a:ext>
            </a:extLst>
          </p:cNvPr>
          <p:cNvSpPr/>
          <p:nvPr/>
        </p:nvSpPr>
        <p:spPr>
          <a:xfrm>
            <a:off x="289245" y="3957258"/>
            <a:ext cx="7053943" cy="811589"/>
          </a:xfrm>
          <a:prstGeom prst="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Quá trình đào tạo , sinh viên học môn học mà khoa phân lớp, thông tin về môn học ..... Sau khi hoàn thành sinh viên sẽ có lịch thi kết thúc học phần</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2"/>
                                        </p:tgtEl>
                                        <p:attrNameLst>
                                          <p:attrName>style.visibility</p:attrName>
                                        </p:attrNameLst>
                                      </p:cBhvr>
                                      <p:to>
                                        <p:strVal val="visible"/>
                                      </p:to>
                                    </p:set>
                                    <p:anim calcmode="lin" valueType="num">
                                      <p:cBhvr additive="base">
                                        <p:cTn id="13" dur="500" fill="hold"/>
                                        <p:tgtEl>
                                          <p:spTgt spid="402"/>
                                        </p:tgtEl>
                                        <p:attrNameLst>
                                          <p:attrName>ppt_x</p:attrName>
                                        </p:attrNameLst>
                                      </p:cBhvr>
                                      <p:tavLst>
                                        <p:tav tm="0">
                                          <p:val>
                                            <p:strVal val="#ppt_x"/>
                                          </p:val>
                                        </p:tav>
                                        <p:tav tm="100000">
                                          <p:val>
                                            <p:strVal val="#ppt_x"/>
                                          </p:val>
                                        </p:tav>
                                      </p:tavLst>
                                    </p:anim>
                                    <p:anim calcmode="lin" valueType="num">
                                      <p:cBhvr additive="base">
                                        <p:cTn id="14" dur="500" fill="hold"/>
                                        <p:tgtEl>
                                          <p:spTgt spid="40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03"/>
                                        </p:tgtEl>
                                        <p:attrNameLst>
                                          <p:attrName>style.visibility</p:attrName>
                                        </p:attrNameLst>
                                      </p:cBhvr>
                                      <p:to>
                                        <p:strVal val="visible"/>
                                      </p:to>
                                    </p:set>
                                    <p:anim calcmode="lin" valueType="num">
                                      <p:cBhvr additive="base">
                                        <p:cTn id="19" dur="500" fill="hold"/>
                                        <p:tgtEl>
                                          <p:spTgt spid="403"/>
                                        </p:tgtEl>
                                        <p:attrNameLst>
                                          <p:attrName>ppt_x</p:attrName>
                                        </p:attrNameLst>
                                      </p:cBhvr>
                                      <p:tavLst>
                                        <p:tav tm="0">
                                          <p:val>
                                            <p:strVal val="#ppt_x"/>
                                          </p:val>
                                        </p:tav>
                                        <p:tav tm="100000">
                                          <p:val>
                                            <p:strVal val="#ppt_x"/>
                                          </p:val>
                                        </p:tav>
                                      </p:tavLst>
                                    </p:anim>
                                    <p:anim calcmode="lin" valueType="num">
                                      <p:cBhvr additive="base">
                                        <p:cTn id="20" dur="500" fill="hold"/>
                                        <p:tgtEl>
                                          <p:spTgt spid="40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04"/>
                                        </p:tgtEl>
                                        <p:attrNameLst>
                                          <p:attrName>style.visibility</p:attrName>
                                        </p:attrNameLst>
                                      </p:cBhvr>
                                      <p:to>
                                        <p:strVal val="visible"/>
                                      </p:to>
                                    </p:set>
                                    <p:anim calcmode="lin" valueType="num">
                                      <p:cBhvr additive="base">
                                        <p:cTn id="25" dur="500" fill="hold"/>
                                        <p:tgtEl>
                                          <p:spTgt spid="404"/>
                                        </p:tgtEl>
                                        <p:attrNameLst>
                                          <p:attrName>ppt_x</p:attrName>
                                        </p:attrNameLst>
                                      </p:cBhvr>
                                      <p:tavLst>
                                        <p:tav tm="0">
                                          <p:val>
                                            <p:strVal val="#ppt_x"/>
                                          </p:val>
                                        </p:tav>
                                        <p:tav tm="100000">
                                          <p:val>
                                            <p:strVal val="#ppt_x"/>
                                          </p:val>
                                        </p:tav>
                                      </p:tavLst>
                                    </p:anim>
                                    <p:anim calcmode="lin" valueType="num">
                                      <p:cBhvr additive="base">
                                        <p:cTn id="26" dur="500" fill="hold"/>
                                        <p:tgtEl>
                                          <p:spTgt spid="4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02" grpId="0" animBg="1"/>
      <p:bldP spid="403" grpId="0" animBg="1"/>
      <p:bldP spid="40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15814F8-112E-3571-B9E3-5D255BB7BFAF}"/>
              </a:ext>
            </a:extLst>
          </p:cNvPr>
          <p:cNvSpPr/>
          <p:nvPr/>
        </p:nvSpPr>
        <p:spPr>
          <a:xfrm>
            <a:off x="1121735" y="202017"/>
            <a:ext cx="6900530" cy="5422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II. </a:t>
            </a:r>
            <a:r>
              <a:rPr lang="en-US" dirty="0" err="1"/>
              <a:t>Mô</a:t>
            </a:r>
            <a:r>
              <a:rPr lang="en-US" dirty="0"/>
              <a:t> </a:t>
            </a:r>
            <a:r>
              <a:rPr lang="en-US" dirty="0" err="1"/>
              <a:t>tả</a:t>
            </a:r>
            <a:r>
              <a:rPr lang="en-US" dirty="0"/>
              <a:t> </a:t>
            </a:r>
            <a:r>
              <a:rPr lang="en-US" dirty="0" err="1"/>
              <a:t>nghiệp</a:t>
            </a:r>
            <a:r>
              <a:rPr lang="en-US" dirty="0"/>
              <a:t> </a:t>
            </a:r>
            <a:r>
              <a:rPr lang="en-US" dirty="0" err="1"/>
              <a:t>vụ</a:t>
            </a:r>
            <a:endParaRPr lang="en-US" dirty="0"/>
          </a:p>
          <a:p>
            <a:pPr algn="ctr"/>
            <a:endParaRPr lang="en-US" dirty="0"/>
          </a:p>
        </p:txBody>
      </p:sp>
      <p:sp>
        <p:nvSpPr>
          <p:cNvPr id="8" name="Oval 7">
            <a:extLst>
              <a:ext uri="{FF2B5EF4-FFF2-40B4-BE49-F238E27FC236}">
                <a16:creationId xmlns:a16="http://schemas.microsoft.com/office/drawing/2014/main" id="{F3776792-42BA-EB54-5C98-61F2F724BB3A}"/>
              </a:ext>
            </a:extLst>
          </p:cNvPr>
          <p:cNvSpPr/>
          <p:nvPr/>
        </p:nvSpPr>
        <p:spPr>
          <a:xfrm>
            <a:off x="255181" y="1552353"/>
            <a:ext cx="2434856" cy="2434856"/>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1.1 </a:t>
            </a:r>
            <a:r>
              <a:rPr lang="en-US" sz="1800" dirty="0" err="1"/>
              <a:t>Yêu</a:t>
            </a:r>
            <a:r>
              <a:rPr lang="en-US" sz="1800" dirty="0"/>
              <a:t> </a:t>
            </a:r>
            <a:r>
              <a:rPr lang="en-US" sz="1800" dirty="0" err="1"/>
              <a:t>cầu</a:t>
            </a:r>
            <a:r>
              <a:rPr lang="en-US" sz="1800" dirty="0"/>
              <a:t> </a:t>
            </a:r>
            <a:r>
              <a:rPr lang="en-US" sz="1800" dirty="0" err="1"/>
              <a:t>người</a:t>
            </a:r>
            <a:r>
              <a:rPr lang="en-US" sz="1800" dirty="0"/>
              <a:t> </a:t>
            </a:r>
            <a:r>
              <a:rPr lang="en-US" sz="1800" dirty="0" err="1"/>
              <a:t>sử</a:t>
            </a:r>
            <a:r>
              <a:rPr lang="en-US" sz="1800" dirty="0"/>
              <a:t> </a:t>
            </a:r>
            <a:r>
              <a:rPr lang="en-US" sz="1800" dirty="0" err="1"/>
              <a:t>dụng</a:t>
            </a:r>
            <a:endParaRPr lang="en-US" sz="1800" dirty="0"/>
          </a:p>
        </p:txBody>
      </p:sp>
      <p:sp>
        <p:nvSpPr>
          <p:cNvPr id="21" name="Rectangle: Rounded Corners 20">
            <a:extLst>
              <a:ext uri="{FF2B5EF4-FFF2-40B4-BE49-F238E27FC236}">
                <a16:creationId xmlns:a16="http://schemas.microsoft.com/office/drawing/2014/main" id="{BFEEB907-49D4-CF99-1471-44F13B11C45C}"/>
              </a:ext>
            </a:extLst>
          </p:cNvPr>
          <p:cNvSpPr/>
          <p:nvPr/>
        </p:nvSpPr>
        <p:spPr>
          <a:xfrm>
            <a:off x="2998381" y="946298"/>
            <a:ext cx="3296093" cy="4146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Các chức năng của phần mềm: phải tuân theo quy chế, quy trình đào tạo của trường</a:t>
            </a:r>
            <a:endParaRPr lang="en-US" sz="1200" dirty="0"/>
          </a:p>
        </p:txBody>
      </p:sp>
      <p:sp>
        <p:nvSpPr>
          <p:cNvPr id="22" name="Rectangle: Rounded Corners 21">
            <a:extLst>
              <a:ext uri="{FF2B5EF4-FFF2-40B4-BE49-F238E27FC236}">
                <a16:creationId xmlns:a16="http://schemas.microsoft.com/office/drawing/2014/main" id="{C4C9CF96-170C-FA83-39C2-4A93C19F1B7B}"/>
              </a:ext>
            </a:extLst>
          </p:cNvPr>
          <p:cNvSpPr/>
          <p:nvPr/>
        </p:nvSpPr>
        <p:spPr>
          <a:xfrm>
            <a:off x="2998381" y="1562987"/>
            <a:ext cx="3296093" cy="4146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Phần mềm phải có giao diện thân thiện</a:t>
            </a:r>
            <a:endParaRPr lang="en-US" sz="1200" dirty="0"/>
          </a:p>
        </p:txBody>
      </p:sp>
      <p:sp>
        <p:nvSpPr>
          <p:cNvPr id="23" name="Rectangle: Rounded Corners 22">
            <a:extLst>
              <a:ext uri="{FF2B5EF4-FFF2-40B4-BE49-F238E27FC236}">
                <a16:creationId xmlns:a16="http://schemas.microsoft.com/office/drawing/2014/main" id="{E65D3CB5-0B3E-3B6F-F559-F4E788A44035}"/>
              </a:ext>
            </a:extLst>
          </p:cNvPr>
          <p:cNvSpPr/>
          <p:nvPr/>
        </p:nvSpPr>
        <p:spPr>
          <a:xfrm>
            <a:off x="2998381" y="2157081"/>
            <a:ext cx="3296093" cy="4146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Hệ thống phải dễ sử dụng, quản lý</a:t>
            </a:r>
            <a:endParaRPr lang="en-US" sz="1200" dirty="0"/>
          </a:p>
        </p:txBody>
      </p:sp>
      <p:sp>
        <p:nvSpPr>
          <p:cNvPr id="24" name="Rectangle: Rounded Corners 23">
            <a:extLst>
              <a:ext uri="{FF2B5EF4-FFF2-40B4-BE49-F238E27FC236}">
                <a16:creationId xmlns:a16="http://schemas.microsoft.com/office/drawing/2014/main" id="{EB1CCEF4-EC4D-6E27-D271-A0C86A40D70C}"/>
              </a:ext>
            </a:extLst>
          </p:cNvPr>
          <p:cNvSpPr/>
          <p:nvPr/>
        </p:nvSpPr>
        <p:spPr>
          <a:xfrm>
            <a:off x="2998381" y="2751175"/>
            <a:ext cx="3296093" cy="4146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Hệ thống phải có khả năng bảo mật tốt</a:t>
            </a:r>
            <a:endParaRPr lang="en-US" sz="1200" dirty="0"/>
          </a:p>
        </p:txBody>
      </p:sp>
      <p:sp>
        <p:nvSpPr>
          <p:cNvPr id="25" name="Rectangle: Rounded Corners 24">
            <a:extLst>
              <a:ext uri="{FF2B5EF4-FFF2-40B4-BE49-F238E27FC236}">
                <a16:creationId xmlns:a16="http://schemas.microsoft.com/office/drawing/2014/main" id="{8A084FFE-72D8-4714-049E-943D0F3E6EB9}"/>
              </a:ext>
            </a:extLst>
          </p:cNvPr>
          <p:cNvSpPr/>
          <p:nvPr/>
        </p:nvSpPr>
        <p:spPr>
          <a:xfrm>
            <a:off x="2998381" y="3345269"/>
            <a:ext cx="3296093" cy="4146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Hệ thống phải có chức năng phục hồi, sao lưu dữ liệu thường xuyên</a:t>
            </a:r>
            <a:endParaRPr lang="en-US" sz="1200" dirty="0"/>
          </a:p>
        </p:txBody>
      </p:sp>
      <p:sp>
        <p:nvSpPr>
          <p:cNvPr id="26" name="Rectangle: Rounded Corners 25">
            <a:extLst>
              <a:ext uri="{FF2B5EF4-FFF2-40B4-BE49-F238E27FC236}">
                <a16:creationId xmlns:a16="http://schemas.microsoft.com/office/drawing/2014/main" id="{BE306376-4761-6B5B-D109-DEDE02C56B46}"/>
              </a:ext>
            </a:extLst>
          </p:cNvPr>
          <p:cNvSpPr/>
          <p:nvPr/>
        </p:nvSpPr>
        <p:spPr>
          <a:xfrm>
            <a:off x="2998380" y="4542762"/>
            <a:ext cx="3296093" cy="4146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Chi phí cho hệ thống (phần mềm, phần cứng, nhân sự vận hành) phải hợp lý</a:t>
            </a:r>
            <a:endParaRPr lang="en-US" sz="1200" dirty="0"/>
          </a:p>
        </p:txBody>
      </p:sp>
      <p:sp>
        <p:nvSpPr>
          <p:cNvPr id="27" name="Rectangle: Rounded Corners 26">
            <a:extLst>
              <a:ext uri="{FF2B5EF4-FFF2-40B4-BE49-F238E27FC236}">
                <a16:creationId xmlns:a16="http://schemas.microsoft.com/office/drawing/2014/main" id="{16CF7039-8324-B566-3974-F6D7D98B74A3}"/>
              </a:ext>
            </a:extLst>
          </p:cNvPr>
          <p:cNvSpPr/>
          <p:nvPr/>
        </p:nvSpPr>
        <p:spPr>
          <a:xfrm>
            <a:off x="2998380" y="3926073"/>
            <a:ext cx="3296093" cy="4146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Hệ thống cần có khả năng mở rộng, nâng cấp trong tương lai</a:t>
            </a:r>
            <a:endParaRPr lang="en-US" sz="1200" dirty="0"/>
          </a:p>
        </p:txBody>
      </p:sp>
      <p:sp>
        <p:nvSpPr>
          <p:cNvPr id="28" name="Rectangle: Rounded Corners 27">
            <a:extLst>
              <a:ext uri="{FF2B5EF4-FFF2-40B4-BE49-F238E27FC236}">
                <a16:creationId xmlns:a16="http://schemas.microsoft.com/office/drawing/2014/main" id="{CCCF251E-86B6-44AC-A3EC-F4F8B0329B20}"/>
              </a:ext>
            </a:extLst>
          </p:cNvPr>
          <p:cNvSpPr/>
          <p:nvPr/>
        </p:nvSpPr>
        <p:spPr>
          <a:xfrm>
            <a:off x="7060019" y="1052623"/>
            <a:ext cx="1828800" cy="37851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latin typeface="Times New Roman" panose="02020603050405020304" pitchFamily="18" charset="0"/>
                <a:ea typeface="Yu Mincho" panose="02020400000000000000" pitchFamily="18" charset="-128"/>
              </a:rPr>
              <a:t>Phần mềm phải có hướng dẫn sử dụng (video, hình ảnh,...)</a:t>
            </a:r>
            <a:endParaRPr lang="en-US" dirty="0"/>
          </a:p>
        </p:txBody>
      </p:sp>
      <p:sp>
        <p:nvSpPr>
          <p:cNvPr id="29" name="Rectangle 28">
            <a:extLst>
              <a:ext uri="{FF2B5EF4-FFF2-40B4-BE49-F238E27FC236}">
                <a16:creationId xmlns:a16="http://schemas.microsoft.com/office/drawing/2014/main" id="{2EE3216B-9E60-E226-1151-F52E88E7046E}"/>
              </a:ext>
            </a:extLst>
          </p:cNvPr>
          <p:cNvSpPr/>
          <p:nvPr/>
        </p:nvSpPr>
        <p:spPr>
          <a:xfrm>
            <a:off x="2690037" y="467833"/>
            <a:ext cx="3817089" cy="276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a:t>
            </a:r>
            <a:r>
              <a:rPr lang="en-US" dirty="0" err="1"/>
              <a:t>Yêu</a:t>
            </a:r>
            <a:r>
              <a:rPr lang="en-US" dirty="0"/>
              <a:t> </a:t>
            </a:r>
            <a:r>
              <a:rPr lang="en-US" dirty="0" err="1"/>
              <a:t>cầu</a:t>
            </a:r>
            <a:r>
              <a:rPr lang="en-US" dirty="0"/>
              <a:t> </a:t>
            </a:r>
            <a:r>
              <a:rPr lang="en-US" dirty="0" err="1"/>
              <a:t>chung</a:t>
            </a:r>
            <a:r>
              <a:rPr lang="en-US" dirty="0"/>
              <a:t> </a:t>
            </a:r>
            <a:r>
              <a:rPr lang="en-US" dirty="0" err="1"/>
              <a:t>với</a:t>
            </a:r>
            <a:r>
              <a:rPr lang="en-US" dirty="0"/>
              <a:t> </a:t>
            </a:r>
            <a:r>
              <a:rPr lang="en-US" dirty="0" err="1"/>
              <a:t>phần</a:t>
            </a:r>
            <a:r>
              <a:rPr lang="en-US" dirty="0"/>
              <a:t> </a:t>
            </a:r>
            <a:r>
              <a:rPr lang="en-US" dirty="0" err="1"/>
              <a:t>mềm</a:t>
            </a:r>
            <a:endParaRPr lang="en-US" dirty="0"/>
          </a:p>
        </p:txBody>
      </p:sp>
    </p:spTree>
    <p:extLst>
      <p:ext uri="{BB962C8B-B14F-4D97-AF65-F5344CB8AC3E}">
        <p14:creationId xmlns:p14="http://schemas.microsoft.com/office/powerpoint/2010/main" val="53356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fill="hold"/>
                                        <p:tgtEl>
                                          <p:spTgt spid="22"/>
                                        </p:tgtEl>
                                        <p:attrNameLst>
                                          <p:attrName>ppt_x</p:attrName>
                                        </p:attrNameLst>
                                      </p:cBhvr>
                                      <p:tavLst>
                                        <p:tav tm="0">
                                          <p:val>
                                            <p:strVal val="#ppt_x"/>
                                          </p:val>
                                        </p:tav>
                                        <p:tav tm="100000">
                                          <p:val>
                                            <p:strVal val="#ppt_x"/>
                                          </p:val>
                                        </p:tav>
                                      </p:tavLst>
                                    </p:anim>
                                    <p:anim calcmode="lin" valueType="num">
                                      <p:cBhvr additive="base">
                                        <p:cTn id="2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ppt_x"/>
                                          </p:val>
                                        </p:tav>
                                        <p:tav tm="100000">
                                          <p:val>
                                            <p:strVal val="#ppt_x"/>
                                          </p:val>
                                        </p:tav>
                                      </p:tavLst>
                                    </p:anim>
                                    <p:anim calcmode="lin" valueType="num">
                                      <p:cBhvr additive="base">
                                        <p:cTn id="2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500" fill="hold"/>
                                        <p:tgtEl>
                                          <p:spTgt spid="24"/>
                                        </p:tgtEl>
                                        <p:attrNameLst>
                                          <p:attrName>ppt_x</p:attrName>
                                        </p:attrNameLst>
                                      </p:cBhvr>
                                      <p:tavLst>
                                        <p:tav tm="0">
                                          <p:val>
                                            <p:strVal val="#ppt_x"/>
                                          </p:val>
                                        </p:tav>
                                        <p:tav tm="100000">
                                          <p:val>
                                            <p:strVal val="#ppt_x"/>
                                          </p:val>
                                        </p:tav>
                                      </p:tavLst>
                                    </p:anim>
                                    <p:anim calcmode="lin" valueType="num">
                                      <p:cBhvr additive="base">
                                        <p:cTn id="3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ppt_x"/>
                                          </p:val>
                                        </p:tav>
                                        <p:tav tm="100000">
                                          <p:val>
                                            <p:strVal val="#ppt_x"/>
                                          </p:val>
                                        </p:tav>
                                      </p:tavLst>
                                    </p:anim>
                                    <p:anim calcmode="lin" valueType="num">
                                      <p:cBhvr additive="base">
                                        <p:cTn id="41"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additive="base">
                                        <p:cTn id="46" dur="500" fill="hold"/>
                                        <p:tgtEl>
                                          <p:spTgt spid="27"/>
                                        </p:tgtEl>
                                        <p:attrNameLst>
                                          <p:attrName>ppt_x</p:attrName>
                                        </p:attrNameLst>
                                      </p:cBhvr>
                                      <p:tavLst>
                                        <p:tav tm="0">
                                          <p:val>
                                            <p:strVal val="#ppt_x"/>
                                          </p:val>
                                        </p:tav>
                                        <p:tav tm="100000">
                                          <p:val>
                                            <p:strVal val="#ppt_x"/>
                                          </p:val>
                                        </p:tav>
                                      </p:tavLst>
                                    </p:anim>
                                    <p:anim calcmode="lin" valueType="num">
                                      <p:cBhvr additive="base">
                                        <p:cTn id="4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fill="hold"/>
                                        <p:tgtEl>
                                          <p:spTgt spid="26"/>
                                        </p:tgtEl>
                                        <p:attrNameLst>
                                          <p:attrName>ppt_x</p:attrName>
                                        </p:attrNameLst>
                                      </p:cBhvr>
                                      <p:tavLst>
                                        <p:tav tm="0">
                                          <p:val>
                                            <p:strVal val="#ppt_x"/>
                                          </p:val>
                                        </p:tav>
                                        <p:tav tm="100000">
                                          <p:val>
                                            <p:strVal val="#ppt_x"/>
                                          </p:val>
                                        </p:tav>
                                      </p:tavLst>
                                    </p:anim>
                                    <p:anim calcmode="lin" valueType="num">
                                      <p:cBhvr additive="base">
                                        <p:cTn id="5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grpId="0" nodeType="click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circle(in)">
                                      <p:cBhvr>
                                        <p:cTn id="58"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animBg="1"/>
      <p:bldP spid="22" grpId="0" animBg="1"/>
      <p:bldP spid="23" grpId="0" animBg="1"/>
      <p:bldP spid="24" grpId="0" animBg="1"/>
      <p:bldP spid="25" grpId="0" animBg="1"/>
      <p:bldP spid="26" grpId="0" animBg="1"/>
      <p:bldP spid="27" grpId="0" animBg="1"/>
      <p:bldP spid="28" grpId="0" animBg="1"/>
      <p:bldP spid="29" grpId="0"/>
    </p:bldLst>
  </p:timing>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TotalTime>
  <Words>1675</Words>
  <Application>Microsoft Office PowerPoint</Application>
  <PresentationFormat>On-screen Show (16:9)</PresentationFormat>
  <Paragraphs>163</Paragraphs>
  <Slides>38</Slides>
  <Notes>33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38</vt:i4>
      </vt:variant>
    </vt:vector>
  </HeadingPairs>
  <TitlesOfParts>
    <vt:vector size="49" baseType="lpstr">
      <vt:lpstr>Advent Pro</vt:lpstr>
      <vt:lpstr>Proxima Nova</vt:lpstr>
      <vt:lpstr>Rajdhani</vt:lpstr>
      <vt:lpstr>Anton</vt:lpstr>
      <vt:lpstr>Arial</vt:lpstr>
      <vt:lpstr>Calibri</vt:lpstr>
      <vt:lpstr>Fira Sans Condensed</vt:lpstr>
      <vt:lpstr>Josefin Slab</vt:lpstr>
      <vt:lpstr>Times New Roman</vt:lpstr>
      <vt:lpstr>Ai Tech Agency by Slidesgo</vt:lpstr>
      <vt:lpstr>Slidesgo Final Pages</vt:lpstr>
      <vt:lpstr>LẬP TRÌNH HƯỚNG ĐỐI TƯỢNG</vt:lpstr>
      <vt:lpstr>PowerPoint Presentation</vt:lpstr>
      <vt:lpstr>Group’s member</vt:lpstr>
      <vt:lpstr>PowerPoint Presentation</vt:lpstr>
      <vt:lpstr>PowerPoint Presentation</vt:lpstr>
      <vt:lpstr>PowerPoint Presentation</vt:lpstr>
      <vt:lpstr>PowerPoint Presentation</vt:lpstr>
      <vt:lpstr>3. Cơ cấu tổ chức</vt:lpstr>
      <vt:lpstr>PowerPoint Presentation</vt:lpstr>
      <vt:lpstr>PowerPoint Presentation</vt:lpstr>
      <vt:lpstr>2.Tổng quan chức năng phần mềm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 Chức năng chính</vt:lpstr>
      <vt:lpstr>1. Giao diện đăng nhập tài khoản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HƯỚNG ĐỐI TƯỢNG</dc:title>
  <cp:lastModifiedBy>Tài Minh Phí</cp:lastModifiedBy>
  <cp:revision>1</cp:revision>
  <dcterms:modified xsi:type="dcterms:W3CDTF">2022-06-13T17:37:47Z</dcterms:modified>
</cp:coreProperties>
</file>